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6" r:id="rId4"/>
    <p:sldMasterId id="2147483727" r:id="rId5"/>
    <p:sldMasterId id="2147483728" r:id="rId6"/>
    <p:sldMasterId id="2147483729" r:id="rId7"/>
    <p:sldMasterId id="214748373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Lst>
  <p:sldSz cy="5143500" cx="9144000"/>
  <p:notesSz cx="6858000" cy="9144000"/>
  <p:embeddedFontLst>
    <p:embeddedFont>
      <p:font typeface="Playfair Display Medium"/>
      <p:regular r:id="rId45"/>
      <p:bold r:id="rId46"/>
      <p:italic r:id="rId47"/>
      <p:boldItalic r:id="rId48"/>
    </p:embeddedFont>
    <p:embeddedFont>
      <p:font typeface="Play"/>
      <p:regular r:id="rId49"/>
      <p:bold r:id="rId50"/>
    </p:embeddedFont>
    <p:embeddedFont>
      <p:font typeface="Roboto"/>
      <p:regular r:id="rId51"/>
      <p:bold r:id="rId52"/>
      <p:italic r:id="rId53"/>
      <p:boldItalic r:id="rId54"/>
    </p:embeddedFont>
    <p:embeddedFont>
      <p:font typeface="Playfair Display"/>
      <p:regular r:id="rId55"/>
      <p:bold r:id="rId56"/>
      <p:italic r:id="rId57"/>
      <p:boldItalic r:id="rId58"/>
    </p:embeddedFont>
    <p:embeddedFont>
      <p:font typeface="Work Sans"/>
      <p:regular r:id="rId59"/>
      <p:bold r:id="rId60"/>
      <p:italic r:id="rId61"/>
      <p:boldItalic r:id="rId62"/>
    </p:embeddedFont>
    <p:embeddedFont>
      <p:font typeface="Work Sans SemiBold"/>
      <p:regular r:id="rId63"/>
      <p:bold r:id="rId64"/>
      <p:italic r:id="rId65"/>
      <p:boldItalic r:id="rId66"/>
    </p:embeddedFont>
    <p:embeddedFont>
      <p:font typeface="Oswald"/>
      <p:regular r:id="rId67"/>
      <p:bold r:id="rId68"/>
    </p:embeddedFont>
    <p:embeddedFont>
      <p:font typeface="DM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font" Target="fonts/PlayfairDisplayMedium-bold.fntdata"/><Relationship Id="rId45" Type="http://schemas.openxmlformats.org/officeDocument/2006/relationships/font" Target="fonts/PlayfairDisplay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PlayfairDisplayMedium-boldItalic.fntdata"/><Relationship Id="rId47" Type="http://schemas.openxmlformats.org/officeDocument/2006/relationships/font" Target="fonts/PlayfairDisplayMedium-italic.fntdata"/><Relationship Id="rId49" Type="http://schemas.openxmlformats.org/officeDocument/2006/relationships/font" Target="fonts/Play-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2" Type="http://schemas.openxmlformats.org/officeDocument/2006/relationships/font" Target="fonts/DMSans-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WorkSans-boldItalic.fntdata"/><Relationship Id="rId61" Type="http://schemas.openxmlformats.org/officeDocument/2006/relationships/font" Target="fonts/WorkSans-italic.fntdata"/><Relationship Id="rId20" Type="http://schemas.openxmlformats.org/officeDocument/2006/relationships/slide" Target="slides/slide11.xml"/><Relationship Id="rId64" Type="http://schemas.openxmlformats.org/officeDocument/2006/relationships/font" Target="fonts/WorkSansSemiBold-bold.fntdata"/><Relationship Id="rId63" Type="http://schemas.openxmlformats.org/officeDocument/2006/relationships/font" Target="fonts/WorkSansSemiBold-regular.fntdata"/><Relationship Id="rId22" Type="http://schemas.openxmlformats.org/officeDocument/2006/relationships/slide" Target="slides/slide13.xml"/><Relationship Id="rId66" Type="http://schemas.openxmlformats.org/officeDocument/2006/relationships/font" Target="fonts/WorkSansSemiBold-boldItalic.fntdata"/><Relationship Id="rId21" Type="http://schemas.openxmlformats.org/officeDocument/2006/relationships/slide" Target="slides/slide12.xml"/><Relationship Id="rId65" Type="http://schemas.openxmlformats.org/officeDocument/2006/relationships/font" Target="fonts/WorkSansSemiBold-italic.fntdata"/><Relationship Id="rId24" Type="http://schemas.openxmlformats.org/officeDocument/2006/relationships/slide" Target="slides/slide15.xml"/><Relationship Id="rId68" Type="http://schemas.openxmlformats.org/officeDocument/2006/relationships/font" Target="fonts/Oswald-bold.fntdata"/><Relationship Id="rId23" Type="http://schemas.openxmlformats.org/officeDocument/2006/relationships/slide" Target="slides/slide14.xml"/><Relationship Id="rId67" Type="http://schemas.openxmlformats.org/officeDocument/2006/relationships/font" Target="fonts/Oswald-regular.fntdata"/><Relationship Id="rId60" Type="http://schemas.openxmlformats.org/officeDocument/2006/relationships/font" Target="fonts/WorkSans-bold.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DMSans-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Roboto-regular.fntdata"/><Relationship Id="rId50" Type="http://schemas.openxmlformats.org/officeDocument/2006/relationships/font" Target="fonts/Play-bold.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2.xml"/><Relationship Id="rId55" Type="http://schemas.openxmlformats.org/officeDocument/2006/relationships/font" Target="fonts/PlayfairDisplay-regular.fntdata"/><Relationship Id="rId10" Type="http://schemas.openxmlformats.org/officeDocument/2006/relationships/slide" Target="slides/slide1.xml"/><Relationship Id="rId54" Type="http://schemas.openxmlformats.org/officeDocument/2006/relationships/font" Target="fonts/Roboto-boldItalic.fntdata"/><Relationship Id="rId13" Type="http://schemas.openxmlformats.org/officeDocument/2006/relationships/slide" Target="slides/slide4.xml"/><Relationship Id="rId57" Type="http://schemas.openxmlformats.org/officeDocument/2006/relationships/font" Target="fonts/PlayfairDisplay-italic.fntdata"/><Relationship Id="rId12" Type="http://schemas.openxmlformats.org/officeDocument/2006/relationships/slide" Target="slides/slide3.xml"/><Relationship Id="rId56" Type="http://schemas.openxmlformats.org/officeDocument/2006/relationships/font" Target="fonts/PlayfairDisplay-bold.fntdata"/><Relationship Id="rId15" Type="http://schemas.openxmlformats.org/officeDocument/2006/relationships/slide" Target="slides/slide6.xml"/><Relationship Id="rId59" Type="http://schemas.openxmlformats.org/officeDocument/2006/relationships/font" Target="fonts/WorkSans-regular.fntdata"/><Relationship Id="rId14" Type="http://schemas.openxmlformats.org/officeDocument/2006/relationships/slide" Target="slides/slide5.xml"/><Relationship Id="rId58" Type="http://schemas.openxmlformats.org/officeDocument/2006/relationships/font" Target="fonts/PlayfairDisplay-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33d79384f4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33d79384f4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Hello and welcome to the Sustainability Support for Education Action for Climate session. </a:t>
            </a:r>
            <a:endParaRPr>
              <a:solidFill>
                <a:schemeClr val="dk1"/>
              </a:solidFill>
            </a:endParaRPr>
          </a:p>
          <a:p>
            <a:pPr indent="0" lvl="0" marL="0" rtl="0" algn="l">
              <a:spcBef>
                <a:spcPts val="0"/>
              </a:spcBef>
              <a:spcAft>
                <a:spcPts val="0"/>
              </a:spcAft>
              <a:buNone/>
            </a:pPr>
            <a:r>
              <a:rPr lang="en-GB">
                <a:solidFill>
                  <a:schemeClr val="dk1"/>
                </a:solidFill>
              </a:rPr>
              <a:t>Couple of minutes</a:t>
            </a:r>
            <a:endParaRPr>
              <a:solidFill>
                <a:schemeClr val="dk1"/>
              </a:solidFill>
            </a:endParaRPr>
          </a:p>
          <a:p>
            <a:pPr indent="0" lvl="0" marL="0" rtl="0" algn="l">
              <a:spcBef>
                <a:spcPts val="0"/>
              </a:spcBef>
              <a:spcAft>
                <a:spcPts val="0"/>
              </a:spcAft>
              <a:buNone/>
            </a:pPr>
            <a:r>
              <a:rPr lang="en-GB">
                <a:solidFill>
                  <a:schemeClr val="dk1"/>
                </a:solidFill>
              </a:rPr>
              <a:t>Thank you for joining us. Today we’re going to be taking you through the DfE funded sustainability support for education Hub.</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3f1593f060_1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3f1593f060_1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Once you’ve done that you will then be prompted to provide your setting’s postcode, and this will create a profile for that setting on your account, so that you can pre-set your filters to make the actions and resources more relevant to you.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3c63d7af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3c63d7af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then there are a couple of questions that will allow you to pre-set your filters, if you don’t know the answer to them you can just select I don’t know, and come back later to update them if and when you’re ready.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33d79384f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33d79384f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Ok so now we will give you 5 minutes to register yourselves on the service following those steps. Amy if I can ask you to set a timer for us.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566305281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566305281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5663052819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5663052819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566305281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566305281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3c8d9ad5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3c8d9ad5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3c8d9ad55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3c8d9ad55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33d79384f4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333d79384f4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now we are going to give you some time to identify an aim that you think your setting could work towards and save it to a list, following the steps we just went through in the demo. And we’ll give you 5 minutes for this I think.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We’d love to hear which aim you’ve chosen if you’d like to post in the chat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3fb79cea0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3fb79cea0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Now that you have identified some actions you want to focus on, its worth mentioning the importance of a whole setting approach, because sustainability isn't just about one-off activities, it needs to be embedded in every aspect of a your daily operations, culture, and care and learning and play. And this is particularly important because climate action shouldn’t just be left to one person, its a group effort, and its much more manageable and achievable when we share the load.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3ce47a7b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3ce47a7b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Introduce Tim (Department for Education lead) or Gayle (Head of Sustainability Support) who’s going to talk a little bit about the context of the Sustainability Support for Education Hub and </a:t>
            </a:r>
            <a:r>
              <a:rPr lang="en-GB"/>
              <a:t>the</a:t>
            </a:r>
            <a:r>
              <a:rPr lang="en-GB"/>
              <a:t> wider Department for Education strategy.</a:t>
            </a:r>
            <a:endParaRPr/>
          </a:p>
          <a:p>
            <a:pPr indent="0" lvl="0" marL="0" rtl="0" algn="l">
              <a:spcBef>
                <a:spcPts val="0"/>
              </a:spcBef>
              <a:spcAft>
                <a:spcPts val="0"/>
              </a:spcAft>
              <a:buNone/>
            </a:pPr>
            <a:r>
              <a:rPr lang="en-GB"/>
              <a:t>after housekeeping</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3c8d9ad55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3c8d9ad55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then just to touch on the other way that you can use the site, you’re also able to look for actions and resources by topic, so quick demo on what that looks like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3c8d9ad55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3c8d9ad55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566305281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566305281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333d79384f4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333d79384f4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now you have your list, which is fantastic, we’d like you to think about three people that you want to engage in your setting to help you start making progress towards your aim, again thinking about that whole setting approach. Post in chat.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4697103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4697103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PRESENTER</a:t>
            </a:r>
            <a:endParaRPr/>
          </a:p>
          <a:p>
            <a:pPr indent="0" lvl="0" marL="0" rtl="0" algn="l">
              <a:spcBef>
                <a:spcPts val="0"/>
              </a:spcBef>
              <a:spcAft>
                <a:spcPts val="0"/>
              </a:spcAft>
              <a:buNone/>
            </a:pPr>
            <a:r>
              <a:rPr lang="en-GB"/>
              <a:t>Now you have your aims and you can start to share them with your </a:t>
            </a:r>
            <a:r>
              <a:rPr lang="en-GB"/>
              <a:t>colleagues</a:t>
            </a:r>
            <a:r>
              <a:rPr lang="en-GB"/>
              <a:t> and begin those conversations which is fantastic. What we also want to do is highlight other organisations that can help you to make progress on your climate action journey. So the first of those is an organisation called Let’s Go Zero and they offer in person support to help you develop your climate action plan. Similarly there is also the climate ambassadors scheme which we will show you how to register your interest with today, and they can also provide in person expertise to help you complete the aims you’ve identified today. Finally there is also the National Education Nature Park and they offer an online process that will help your school to improve their nature and biodiversity, in conjunction with learning.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3f1593f060_1_8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focusing on the climate ambassadors now </a:t>
            </a:r>
            <a:endParaRPr/>
          </a:p>
        </p:txBody>
      </p:sp>
      <p:sp>
        <p:nvSpPr>
          <p:cNvPr id="889" name="Google Shape;889;g33f1593f060_1_8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3f1593f060_1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g33f1593f060_1_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Climate Ambassador scheme provides education settings with free access to a diverse network of trained volunteers from across relevant private, public, charity and education sectors to provide tailored guidance and support to progress their Climate Action Plans. The ambition is to support settings, wherever they are on their journey, to: </a:t>
            </a:r>
            <a:endParaRPr/>
          </a:p>
          <a:p>
            <a:pPr indent="0" lvl="0" marL="0" rtl="0" algn="l">
              <a:spcBef>
                <a:spcPts val="0"/>
              </a:spcBef>
              <a:spcAft>
                <a:spcPts val="0"/>
              </a:spcAft>
              <a:buNone/>
            </a:pPr>
            <a:r>
              <a:rPr lang="en-GB"/>
              <a:t>1. Decarbonise by becoming more efficient across their operations, to save money and reducing emissions.  </a:t>
            </a:r>
            <a:endParaRPr/>
          </a:p>
          <a:p>
            <a:pPr indent="0" lvl="0" marL="0" rtl="0" algn="l">
              <a:spcBef>
                <a:spcPts val="0"/>
              </a:spcBef>
              <a:spcAft>
                <a:spcPts val="0"/>
              </a:spcAft>
              <a:buNone/>
            </a:pPr>
            <a:r>
              <a:rPr lang="en-GB"/>
              <a:t>2. Adapt and build resilience against the risks of climate change, such as overheating or flooding. </a:t>
            </a:r>
            <a:endParaRPr/>
          </a:p>
          <a:p>
            <a:pPr indent="0" lvl="0" marL="0" rtl="0" algn="l">
              <a:spcBef>
                <a:spcPts val="0"/>
              </a:spcBef>
              <a:spcAft>
                <a:spcPts val="0"/>
              </a:spcAft>
              <a:buNone/>
            </a:pPr>
            <a:r>
              <a:rPr lang="en-GB"/>
              <a:t>3. Increase biodiversity across the estate and improving access to green space. </a:t>
            </a:r>
            <a:endParaRPr/>
          </a:p>
          <a:p>
            <a:pPr indent="0" lvl="0" marL="0" rtl="0" algn="l">
              <a:spcBef>
                <a:spcPts val="0"/>
              </a:spcBef>
              <a:spcAft>
                <a:spcPts val="0"/>
              </a:spcAft>
              <a:buNone/>
            </a:pPr>
            <a:r>
              <a:rPr lang="en-GB"/>
              <a:t>4. Weave climate education and green careers across teaching and student facing activities.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Arial"/>
              <a:buNone/>
            </a:pPr>
            <a:r>
              <a:rPr lang="en-GB"/>
              <a:t>By education settings we mean all nurseries, pre-schools, primary and secondary schools, multi academy trusts and colleges. This work is funded by the Department for Education and delivered by the University of Reading and EAUC. It directly supports the delivery of the department’s climate change and sustainability strategy.</a:t>
            </a:r>
            <a:endParaRPr/>
          </a:p>
          <a:p>
            <a:pPr indent="0" lvl="0" marL="0" rtl="0" algn="l">
              <a:spcBef>
                <a:spcPts val="0"/>
              </a:spcBef>
              <a:spcAft>
                <a:spcPts val="0"/>
              </a:spcAft>
              <a:buNone/>
            </a:pPr>
            <a:r>
              <a:t/>
            </a:r>
            <a:endParaRPr/>
          </a:p>
        </p:txBody>
      </p:sp>
      <p:sp>
        <p:nvSpPr>
          <p:cNvPr id="896" name="Google Shape;896;g33f1593f060_1_3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3f1593f060_1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g33f1593f060_1_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Its important to note that the ambassadors are fully DBS checked and have undertaken mandatory training to provide you with the support you will receive.</a:t>
            </a:r>
            <a:endParaRPr/>
          </a:p>
        </p:txBody>
      </p:sp>
      <p:sp>
        <p:nvSpPr>
          <p:cNvPr id="913" name="Google Shape;913;g33f1593f060_1_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3f1593f060_1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g33f1593f060_1_3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1200"/>
              <a:buFont typeface="Arial"/>
              <a:buChar char="•"/>
            </a:pPr>
            <a:r>
              <a:rPr b="0" i="0" lang="en-GB" sz="1200">
                <a:solidFill>
                  <a:srgbClr val="000000"/>
                </a:solidFill>
              </a:rPr>
              <a:t>Get started creating and progressing your climate action plan, providing you with the help to inspire action in your setting and the advice to initiate your plan.</a:t>
            </a:r>
            <a:endParaRPr/>
          </a:p>
          <a:p>
            <a:pPr indent="-342900" lvl="0" marL="342900" rtl="0" algn="l">
              <a:spcBef>
                <a:spcPts val="0"/>
              </a:spcBef>
              <a:spcAft>
                <a:spcPts val="0"/>
              </a:spcAft>
              <a:buClr>
                <a:srgbClr val="000000"/>
              </a:buClr>
              <a:buSzPts val="1200"/>
              <a:buFont typeface="Arial"/>
              <a:buChar char="•"/>
            </a:pPr>
            <a:r>
              <a:rPr b="0" i="0" lang="en-GB" sz="1200">
                <a:solidFill>
                  <a:srgbClr val="000000"/>
                </a:solidFill>
              </a:rPr>
              <a:t>Identify ways to decarbonise your operations- saving money and reducing harmful emissions that contribute to climate change.</a:t>
            </a:r>
            <a:endParaRPr/>
          </a:p>
          <a:p>
            <a:pPr indent="-342900" lvl="0" marL="342900" rtl="0" algn="l">
              <a:spcBef>
                <a:spcPts val="0"/>
              </a:spcBef>
              <a:spcAft>
                <a:spcPts val="0"/>
              </a:spcAft>
              <a:buClr>
                <a:srgbClr val="000000"/>
              </a:buClr>
              <a:buSzPts val="1200"/>
              <a:buFont typeface="Arial"/>
              <a:buChar char="•"/>
            </a:pPr>
            <a:r>
              <a:rPr b="0" i="0" lang="en-GB" sz="1200">
                <a:solidFill>
                  <a:srgbClr val="000000"/>
                </a:solidFill>
              </a:rPr>
              <a:t>Plan and adapt to the impacts of climate change, like overheating or flooding, to minimise risk of disruption to learning.</a:t>
            </a:r>
            <a:endParaRPr/>
          </a:p>
          <a:p>
            <a:pPr indent="-342900" lvl="0" marL="342900" rtl="0" algn="l">
              <a:spcBef>
                <a:spcPts val="0"/>
              </a:spcBef>
              <a:spcAft>
                <a:spcPts val="0"/>
              </a:spcAft>
              <a:buClr>
                <a:srgbClr val="000000"/>
              </a:buClr>
              <a:buSzPts val="1200"/>
              <a:buFont typeface="Arial"/>
              <a:buChar char="•"/>
            </a:pPr>
            <a:r>
              <a:rPr b="0" i="0" lang="en-GB" sz="1200">
                <a:solidFill>
                  <a:srgbClr val="000000"/>
                </a:solidFill>
              </a:rPr>
              <a:t>Increase biodiversity across your setting’s estate and improve access to green space for your learners and staff.</a:t>
            </a:r>
            <a:endParaRPr/>
          </a:p>
          <a:p>
            <a:pPr indent="-342900" lvl="0" marL="342900" rtl="0" algn="l">
              <a:spcBef>
                <a:spcPts val="0"/>
              </a:spcBef>
              <a:spcAft>
                <a:spcPts val="0"/>
              </a:spcAft>
              <a:buClr>
                <a:srgbClr val="000000"/>
              </a:buClr>
              <a:buSzPts val="1200"/>
              <a:buFont typeface="Arial"/>
              <a:buChar char="•"/>
            </a:pPr>
            <a:r>
              <a:rPr b="0" i="0" lang="en-GB" sz="1200">
                <a:solidFill>
                  <a:srgbClr val="000000"/>
                </a:solidFill>
              </a:rPr>
              <a:t>Provide advice on how you can weave climate education and green careers inspiration across teaching and learning activities and upskill you staff to build their confidence in teaching about climate and sustainability.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Example activities:</a:t>
            </a:r>
            <a:endParaRPr/>
          </a:p>
          <a:p>
            <a:pPr indent="-342900" lvl="0" marL="342900" rtl="0" algn="l">
              <a:spcBef>
                <a:spcPts val="0"/>
              </a:spcBef>
              <a:spcAft>
                <a:spcPts val="0"/>
              </a:spcAft>
              <a:buClr>
                <a:srgbClr val="000000"/>
              </a:buClr>
              <a:buSzPts val="1200"/>
              <a:buFont typeface="Arial"/>
              <a:buChar char="•"/>
            </a:pPr>
            <a:r>
              <a:rPr b="0" i="0" lang="en-GB" sz="1200">
                <a:solidFill>
                  <a:srgbClr val="000000"/>
                </a:solidFill>
              </a:rPr>
              <a:t>Introducing Climate Action Plans and DfE requirements to Senior Leadership Teams and Governors</a:t>
            </a:r>
            <a:endParaRPr/>
          </a:p>
          <a:p>
            <a:pPr indent="-342900" lvl="0" marL="342900" rtl="0" algn="l">
              <a:spcBef>
                <a:spcPts val="0"/>
              </a:spcBef>
              <a:spcAft>
                <a:spcPts val="0"/>
              </a:spcAft>
              <a:buClr>
                <a:srgbClr val="000000"/>
              </a:buClr>
              <a:buSzPts val="1200"/>
              <a:buFont typeface="Arial"/>
              <a:buChar char="•"/>
            </a:pPr>
            <a:r>
              <a:rPr lang="en-GB">
                <a:solidFill>
                  <a:srgbClr val="000000"/>
                </a:solidFill>
              </a:rPr>
              <a:t>CPD sessions for staff </a:t>
            </a:r>
            <a:endParaRPr/>
          </a:p>
          <a:p>
            <a:pPr indent="-342900" lvl="0" marL="342900" rtl="0" algn="l">
              <a:spcBef>
                <a:spcPts val="0"/>
              </a:spcBef>
              <a:spcAft>
                <a:spcPts val="0"/>
              </a:spcAft>
              <a:buClr>
                <a:srgbClr val="000000"/>
              </a:buClr>
              <a:buSzPts val="1200"/>
              <a:buFont typeface="Arial"/>
              <a:buChar char="•"/>
            </a:pPr>
            <a:r>
              <a:rPr b="0" i="0" lang="en-GB" sz="1200">
                <a:solidFill>
                  <a:srgbClr val="000000"/>
                </a:solidFill>
              </a:rPr>
              <a:t>Helping educators develop sustainability and climate skills within the curriculum</a:t>
            </a:r>
            <a:endParaRPr/>
          </a:p>
          <a:p>
            <a:pPr indent="-342900" lvl="0" marL="342900" rtl="0" algn="l">
              <a:spcBef>
                <a:spcPts val="0"/>
              </a:spcBef>
              <a:spcAft>
                <a:spcPts val="0"/>
              </a:spcAft>
              <a:buClr>
                <a:srgbClr val="000000"/>
              </a:buClr>
              <a:buSzPts val="1200"/>
              <a:buFont typeface="Arial"/>
              <a:buChar char="•"/>
            </a:pPr>
            <a:r>
              <a:rPr b="0" i="0" lang="en-GB" sz="1200">
                <a:solidFill>
                  <a:srgbClr val="000000"/>
                </a:solidFill>
              </a:rPr>
              <a:t>Inspiring young people through careers talks</a:t>
            </a:r>
            <a:endParaRPr/>
          </a:p>
          <a:p>
            <a:pPr indent="-342900" lvl="0" marL="342900" rtl="0" algn="l">
              <a:spcBef>
                <a:spcPts val="0"/>
              </a:spcBef>
              <a:spcAft>
                <a:spcPts val="0"/>
              </a:spcAft>
              <a:buClr>
                <a:srgbClr val="000000"/>
              </a:buClr>
              <a:buSzPts val="1200"/>
              <a:buFont typeface="Arial"/>
              <a:buChar char="•"/>
            </a:pPr>
            <a:r>
              <a:rPr b="0" i="0" lang="en-GB" sz="1200">
                <a:solidFill>
                  <a:srgbClr val="000000"/>
                </a:solidFill>
              </a:rPr>
              <a:t>Assisting with</a:t>
            </a:r>
            <a:r>
              <a:rPr lang="en-GB">
                <a:solidFill>
                  <a:srgbClr val="000000"/>
                </a:solidFill>
              </a:rPr>
              <a:t> specific actions in your climate action plan</a:t>
            </a:r>
            <a:endParaRPr b="0" i="0" sz="1200">
              <a:solidFill>
                <a:srgbClr val="000000"/>
              </a:solidFill>
            </a:endParaRPr>
          </a:p>
          <a:p>
            <a:pPr indent="0" lvl="0" marL="0" rtl="0" algn="l">
              <a:spcBef>
                <a:spcPts val="0"/>
              </a:spcBef>
              <a:spcAft>
                <a:spcPts val="0"/>
              </a:spcAft>
              <a:buNone/>
            </a:pPr>
            <a:r>
              <a:t/>
            </a:r>
            <a:endParaRPr/>
          </a:p>
        </p:txBody>
      </p:sp>
      <p:sp>
        <p:nvSpPr>
          <p:cNvPr id="922" name="Google Shape;922;g33f1593f060_1_3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3f1593f060_1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g33f1593f060_1_3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So if you would like that </a:t>
            </a:r>
            <a:r>
              <a:rPr lang="en-GB"/>
              <a:t>additional in person 1 2 1 support then you can reach out to your regional hub and they will help you to get started.</a:t>
            </a:r>
            <a:endParaRPr/>
          </a:p>
        </p:txBody>
      </p:sp>
      <p:sp>
        <p:nvSpPr>
          <p:cNvPr id="930" name="Google Shape;930;g33f1593f060_1_3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3ce47a7b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3ce47a7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purpose of the session is to show you how the Hub works and to give you the time to sign up and create an account, find aims and actions that you want to take, and to create a list that you can share with others in your setting to begin conversations on how your going to take climate action.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We’ll also give you information on accessing another of the DfE’s funded projects - the Climate Ambassadors.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3c63d7afd0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3c63d7afd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3c63d7afd0_0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3c63d7afd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33d79384f4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33d79384f4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finally before we move onto questions, you can also sign up to the DfE’s snapshot to stay updated on sustainability related topics and news.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33d79384f4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33d79384f4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4355cd5d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4355cd5d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Include the links to starter packs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33d79384f4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33d79384f4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42f59bb4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42f59bb4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just to understand what is meant by climate action. This covers a whole range of activity for example it can be thinking about how to reduce your </a:t>
            </a:r>
            <a:r>
              <a:rPr lang="en-GB"/>
              <a:t>school's</a:t>
            </a:r>
            <a:r>
              <a:rPr lang="en-GB"/>
              <a:t> carbon footprint or emissions. So that can be related to </a:t>
            </a:r>
            <a:r>
              <a:rPr lang="en-GB"/>
              <a:t>things like energy, or food, or procurement or travel. </a:t>
            </a:r>
            <a:endParaRPr/>
          </a:p>
          <a:p>
            <a:pPr indent="0" lvl="0" marL="0" rtl="0" algn="l">
              <a:spcBef>
                <a:spcPts val="0"/>
              </a:spcBef>
              <a:spcAft>
                <a:spcPts val="0"/>
              </a:spcAft>
              <a:buNone/>
            </a:pPr>
            <a:r>
              <a:rPr lang="en-GB"/>
              <a:t>Climate action also involves thinking about how to create shifts in mindsets and behaviours to help your staff and learns act more sustainably. </a:t>
            </a:r>
            <a:endParaRPr/>
          </a:p>
          <a:p>
            <a:pPr indent="0" lvl="0" marL="0" rtl="0" algn="l">
              <a:spcBef>
                <a:spcPts val="0"/>
              </a:spcBef>
              <a:spcAft>
                <a:spcPts val="0"/>
              </a:spcAft>
              <a:buNone/>
            </a:pPr>
            <a:r>
              <a:rPr lang="en-GB"/>
              <a:t>It also touches on improving the resilience of your estate and operations by adapting to the changing climate and more extreme weather events that we are starting to see.</a:t>
            </a:r>
            <a:endParaRPr/>
          </a:p>
          <a:p>
            <a:pPr indent="0" lvl="0" marL="0" rtl="0" algn="l">
              <a:spcBef>
                <a:spcPts val="0"/>
              </a:spcBef>
              <a:spcAft>
                <a:spcPts val="0"/>
              </a:spcAft>
              <a:buNone/>
            </a:pPr>
            <a:r>
              <a:rPr lang="en-GB"/>
              <a:t>It also includes thinking about our relationship with nature around us and how we can improve biodiversity, but also the added benefits that nature can bring for our mental health and wellbeing.</a:t>
            </a:r>
            <a:endParaRPr/>
          </a:p>
          <a:p>
            <a:pPr indent="0" lvl="0" marL="0" rtl="0" algn="l">
              <a:spcBef>
                <a:spcPts val="0"/>
              </a:spcBef>
              <a:spcAft>
                <a:spcPts val="0"/>
              </a:spcAft>
              <a:buNone/>
            </a:pPr>
            <a:r>
              <a:rPr lang="en-GB"/>
              <a:t>And finally also thinking about how we need to prepare our learners and young people for climate change and its impacts through education and skills.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57767f74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57767f74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Childminders do not need a climate action plan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33d79384f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33d79384f4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your Climate Action Plan is essentially going to be the tool that will help you to engage with your staff and learners and wider community, </a:t>
            </a:r>
            <a:r>
              <a:rPr lang="en-GB">
                <a:solidFill>
                  <a:schemeClr val="dk1"/>
                </a:solidFill>
              </a:rPr>
              <a:t>and allow you </a:t>
            </a:r>
            <a:r>
              <a:rPr lang="en-GB">
                <a:solidFill>
                  <a:schemeClr val="dk1"/>
                </a:solidFill>
              </a:rPr>
              <a:t>to prioritise your activity and efforts. And the wonderful thing about climate action is that it often comes with additional benefits, so that might be financial savings or improving wellbeing, and even improving the school estate. </a:t>
            </a:r>
            <a:r>
              <a:rPr lang="en-GB"/>
              <a:t>GO INTO DEMO TO LOOK AROUND SITE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3fb79cea0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3fb79cea0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SHOW THEM THE SITE AND TAKE A LOOK AROUND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Include the links to starter packs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3c63d7af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3c63d7af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for the first activity in today’s session, we’re going to give you some time to register. And by registering you’re going to be able to save actions and resources to come back to later, you’ll also be able to download actions to use in your Climate Action Plan. You’ll also be able to share the action and resources you find with your colleagues. So for example, if you want to speak to your catering team about how to reduce food waste, you can share any resources that will help them to do that directly with them.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33d79384f4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33d79384f4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the first step to sign up is to click on the sign up button, and you’ll need to enter your email address. And then click on the verification link that is sent to your email address.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35.jp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5.jpg"/><Relationship Id="rId7"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2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5.jpg"/><Relationship Id="rId6" Type="http://schemas.openxmlformats.org/officeDocument/2006/relationships/image" Target="../media/image31.png"/><Relationship Id="rId7" Type="http://schemas.openxmlformats.org/officeDocument/2006/relationships/image" Target="../media/image3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jpg"/><Relationship Id="rId3" Type="http://schemas.openxmlformats.org/officeDocument/2006/relationships/image" Target="../media/image37.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5.jpg"/><Relationship Id="rId7"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jpg"/><Relationship Id="rId3" Type="http://schemas.openxmlformats.org/officeDocument/2006/relationships/image" Target="../media/image37.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5.jpg"/><Relationship Id="rId7"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jpg"/><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5.jpg"/><Relationship Id="rId7" Type="http://schemas.openxmlformats.org/officeDocument/2006/relationships/image" Target="../media/image3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jpg"/><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5.jpg"/><Relationship Id="rId7" Type="http://schemas.openxmlformats.org/officeDocument/2006/relationships/image" Target="../media/image3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jpg"/><Relationship Id="rId3" Type="http://schemas.openxmlformats.org/officeDocument/2006/relationships/image" Target="../media/image36.png"/><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jpg"/><Relationship Id="rId3" Type="http://schemas.openxmlformats.org/officeDocument/2006/relationships/image" Target="../media/image36.png"/><Relationship Id="rId4"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jpg"/><Relationship Id="rId3" Type="http://schemas.openxmlformats.org/officeDocument/2006/relationships/image" Target="../media/image36.png"/><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A - title">
  <p:cSld name="CUSTOM">
    <p:bg>
      <p:bgPr>
        <a:solidFill>
          <a:srgbClr val="335A45"/>
        </a:solidFill>
      </p:bgPr>
    </p:bg>
    <p:spTree>
      <p:nvGrpSpPr>
        <p:cNvPr id="53" name="Shape 53"/>
        <p:cNvGrpSpPr/>
        <p:nvPr/>
      </p:nvGrpSpPr>
      <p:grpSpPr>
        <a:xfrm>
          <a:off x="0" y="0"/>
          <a:ext cx="0" cy="0"/>
          <a:chOff x="0" y="0"/>
          <a:chExt cx="0" cy="0"/>
        </a:xfrm>
      </p:grpSpPr>
      <p:sp>
        <p:nvSpPr>
          <p:cNvPr id="54" name="Google Shape;54;p14"/>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sp>
        <p:nvSpPr>
          <p:cNvPr id="55" name="Google Shape;55;p14"/>
          <p:cNvSpPr txBox="1"/>
          <p:nvPr>
            <p:ph type="title"/>
          </p:nvPr>
        </p:nvSpPr>
        <p:spPr>
          <a:xfrm>
            <a:off x="694050" y="1753575"/>
            <a:ext cx="8050500" cy="1173900"/>
          </a:xfrm>
          <a:prstGeom prst="rect">
            <a:avLst/>
          </a:prstGeom>
        </p:spPr>
        <p:txBody>
          <a:bodyPr anchorCtr="0" anchor="t" bIns="91425" lIns="0" spcFirstLastPara="1" rIns="0" wrap="square" tIns="91425">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p:txBody>
      </p:sp>
      <p:pic>
        <p:nvPicPr>
          <p:cNvPr id="56" name="Google Shape;56;p14"/>
          <p:cNvPicPr preferRelativeResize="0"/>
          <p:nvPr/>
        </p:nvPicPr>
        <p:blipFill>
          <a:blip r:embed="rId2">
            <a:alphaModFix/>
          </a:blip>
          <a:stretch>
            <a:fillRect/>
          </a:stretch>
        </p:blipFill>
        <p:spPr>
          <a:xfrm>
            <a:off x="118225" y="4365361"/>
            <a:ext cx="1257300" cy="530852"/>
          </a:xfrm>
          <a:prstGeom prst="rect">
            <a:avLst/>
          </a:prstGeom>
          <a:noFill/>
          <a:ln>
            <a:noFill/>
          </a:ln>
        </p:spPr>
      </p:pic>
      <p:pic>
        <p:nvPicPr>
          <p:cNvPr id="57" name="Google Shape;57;p14"/>
          <p:cNvPicPr preferRelativeResize="0"/>
          <p:nvPr/>
        </p:nvPicPr>
        <p:blipFill rotWithShape="1">
          <a:blip r:embed="rId3">
            <a:alphaModFix/>
          </a:blip>
          <a:srcRect b="59" l="0" r="0" t="59"/>
          <a:stretch/>
        </p:blipFill>
        <p:spPr>
          <a:xfrm>
            <a:off x="7685350" y="4600950"/>
            <a:ext cx="1257300" cy="295275"/>
          </a:xfrm>
          <a:prstGeom prst="rect">
            <a:avLst/>
          </a:prstGeom>
          <a:noFill/>
          <a:ln>
            <a:noFill/>
          </a:ln>
        </p:spPr>
      </p:pic>
      <p:pic>
        <p:nvPicPr>
          <p:cNvPr id="58" name="Google Shape;58;p14"/>
          <p:cNvPicPr preferRelativeResize="0"/>
          <p:nvPr/>
        </p:nvPicPr>
        <p:blipFill rotWithShape="1">
          <a:blip r:embed="rId4">
            <a:alphaModFix/>
          </a:blip>
          <a:srcRect b="0" l="0" r="0" t="0"/>
          <a:stretch/>
        </p:blipFill>
        <p:spPr>
          <a:xfrm>
            <a:off x="6087975" y="4526175"/>
            <a:ext cx="1448026" cy="352425"/>
          </a:xfrm>
          <a:prstGeom prst="rect">
            <a:avLst/>
          </a:prstGeom>
          <a:noFill/>
          <a:ln>
            <a:noFill/>
          </a:ln>
        </p:spPr>
      </p:pic>
      <p:pic>
        <p:nvPicPr>
          <p:cNvPr id="59" name="Google Shape;59;p14"/>
          <p:cNvPicPr preferRelativeResize="0"/>
          <p:nvPr/>
        </p:nvPicPr>
        <p:blipFill>
          <a:blip r:embed="rId5">
            <a:alphaModFix/>
          </a:blip>
          <a:stretch>
            <a:fillRect/>
          </a:stretch>
        </p:blipFill>
        <p:spPr>
          <a:xfrm>
            <a:off x="4496201" y="4609763"/>
            <a:ext cx="1442424" cy="277650"/>
          </a:xfrm>
          <a:prstGeom prst="rect">
            <a:avLst/>
          </a:prstGeom>
          <a:noFill/>
          <a:ln>
            <a:noFill/>
          </a:ln>
        </p:spPr>
      </p:pic>
      <p:sp>
        <p:nvSpPr>
          <p:cNvPr id="60" name="Google Shape;60;p14"/>
          <p:cNvSpPr txBox="1"/>
          <p:nvPr>
            <p:ph idx="1" type="subTitle"/>
          </p:nvPr>
        </p:nvSpPr>
        <p:spPr>
          <a:xfrm>
            <a:off x="770150" y="1140700"/>
            <a:ext cx="6549900" cy="570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 name="Google Shape;61;p14"/>
          <p:cNvSpPr txBox="1"/>
          <p:nvPr>
            <p:ph idx="2" type="subTitle"/>
          </p:nvPr>
        </p:nvSpPr>
        <p:spPr>
          <a:xfrm>
            <a:off x="770150" y="3441663"/>
            <a:ext cx="6549900" cy="570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Green - B - contents">
  <p:cSld name="CUSTOM_1">
    <p:bg>
      <p:bgPr>
        <a:solidFill>
          <a:srgbClr val="335A45"/>
        </a:solidFill>
      </p:bgPr>
    </p:bg>
    <p:spTree>
      <p:nvGrpSpPr>
        <p:cNvPr id="62" name="Shape 62"/>
        <p:cNvGrpSpPr/>
        <p:nvPr/>
      </p:nvGrpSpPr>
      <p:grpSpPr>
        <a:xfrm>
          <a:off x="0" y="0"/>
          <a:ext cx="0" cy="0"/>
          <a:chOff x="0" y="0"/>
          <a:chExt cx="0" cy="0"/>
        </a:xfrm>
      </p:grpSpPr>
      <p:grpSp>
        <p:nvGrpSpPr>
          <p:cNvPr id="63" name="Google Shape;63;p15"/>
          <p:cNvGrpSpPr/>
          <p:nvPr/>
        </p:nvGrpSpPr>
        <p:grpSpPr>
          <a:xfrm rot="10800000">
            <a:off x="-6" y="1"/>
            <a:ext cx="9188607" cy="4570479"/>
            <a:chOff x="-47782" y="926927"/>
            <a:chExt cx="9223657" cy="4216698"/>
          </a:xfrm>
        </p:grpSpPr>
        <p:sp>
          <p:nvSpPr>
            <p:cNvPr id="64" name="Google Shape;64;p15"/>
            <p:cNvSpPr/>
            <p:nvPr/>
          </p:nvSpPr>
          <p:spPr>
            <a:xfrm rot="-10799940">
              <a:off x="-47782" y="927008"/>
              <a:ext cx="9223632" cy="1143936"/>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39825" y="1162925"/>
              <a:ext cx="9215700" cy="398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pic>
        <p:nvPicPr>
          <p:cNvPr id="67" name="Google Shape;67;p15"/>
          <p:cNvPicPr preferRelativeResize="0"/>
          <p:nvPr/>
        </p:nvPicPr>
        <p:blipFill>
          <a:blip r:embed="rId2">
            <a:alphaModFix/>
          </a:blip>
          <a:stretch>
            <a:fillRect/>
          </a:stretch>
        </p:blipFill>
        <p:spPr>
          <a:xfrm>
            <a:off x="175050" y="4630250"/>
            <a:ext cx="932229" cy="393600"/>
          </a:xfrm>
          <a:prstGeom prst="rect">
            <a:avLst/>
          </a:prstGeom>
          <a:noFill/>
          <a:ln>
            <a:noFill/>
          </a:ln>
        </p:spPr>
      </p:pic>
      <p:sp>
        <p:nvSpPr>
          <p:cNvPr id="68" name="Google Shape;68;p15"/>
          <p:cNvSpPr txBox="1"/>
          <p:nvPr>
            <p:ph type="title"/>
          </p:nvPr>
        </p:nvSpPr>
        <p:spPr>
          <a:xfrm>
            <a:off x="694050" y="1753575"/>
            <a:ext cx="8050500" cy="1173900"/>
          </a:xfrm>
          <a:prstGeom prst="rect">
            <a:avLst/>
          </a:prstGeom>
        </p:spPr>
        <p:txBody>
          <a:bodyPr anchorCtr="0" anchor="t" bIns="91425" lIns="0" spcFirstLastPara="1" rIns="0" wrap="square" tIns="91425">
            <a:noAutofit/>
          </a:bodyPr>
          <a:lstStyle>
            <a:lvl1pPr lvl="0">
              <a:lnSpc>
                <a:spcPct val="100000"/>
              </a:lnSpc>
              <a:spcBef>
                <a:spcPts val="0"/>
              </a:spcBef>
              <a:spcAft>
                <a:spcPts val="0"/>
              </a:spcAft>
              <a:buClr>
                <a:srgbClr val="335A45"/>
              </a:buClr>
              <a:buSzPts val="4500"/>
              <a:buNone/>
              <a:defRPr sz="4500">
                <a:solidFill>
                  <a:srgbClr val="335A45"/>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C - Section title (add image)">
  <p:cSld name="CUSTOM_9_1">
    <p:spTree>
      <p:nvGrpSpPr>
        <p:cNvPr id="69" name="Shape 69"/>
        <p:cNvGrpSpPr/>
        <p:nvPr/>
      </p:nvGrpSpPr>
      <p:grpSpPr>
        <a:xfrm>
          <a:off x="0" y="0"/>
          <a:ext cx="0" cy="0"/>
          <a:chOff x="0" y="0"/>
          <a:chExt cx="0" cy="0"/>
        </a:xfrm>
      </p:grpSpPr>
      <p:sp>
        <p:nvSpPr>
          <p:cNvPr id="70" name="Google Shape;70;p16"/>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71" name="Google Shape;71;p16"/>
          <p:cNvSpPr txBox="1"/>
          <p:nvPr>
            <p:ph type="title"/>
          </p:nvPr>
        </p:nvSpPr>
        <p:spPr>
          <a:xfrm>
            <a:off x="1573050" y="1944150"/>
            <a:ext cx="6525900" cy="14271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72" name="Google Shape;72;p16"/>
          <p:cNvSpPr/>
          <p:nvPr/>
        </p:nvSpPr>
        <p:spPr>
          <a:xfrm>
            <a:off x="0" y="2273700"/>
            <a:ext cx="1187700" cy="768000"/>
          </a:xfrm>
          <a:prstGeom prst="rect">
            <a:avLst/>
          </a:prstGeom>
          <a:solidFill>
            <a:srgbClr val="F3C51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 name="Google Shape;73;p16"/>
          <p:cNvPicPr preferRelativeResize="0"/>
          <p:nvPr/>
        </p:nvPicPr>
        <p:blipFill>
          <a:blip r:embed="rId2">
            <a:alphaModFix/>
          </a:blip>
          <a:stretch>
            <a:fillRect/>
          </a:stretch>
        </p:blipFill>
        <p:spPr>
          <a:xfrm>
            <a:off x="281675" y="2332300"/>
            <a:ext cx="624350" cy="650800"/>
          </a:xfrm>
          <a:prstGeom prst="rect">
            <a:avLst/>
          </a:prstGeom>
          <a:noFill/>
          <a:ln>
            <a:noFill/>
          </a:ln>
        </p:spPr>
      </p:pic>
      <p:pic>
        <p:nvPicPr>
          <p:cNvPr id="74" name="Google Shape;74;p16"/>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D - sidebar">
  <p:cSld name="CUSTOM_2">
    <p:spTree>
      <p:nvGrpSpPr>
        <p:cNvPr id="75" name="Shape 75"/>
        <p:cNvGrpSpPr/>
        <p:nvPr/>
      </p:nvGrpSpPr>
      <p:grpSpPr>
        <a:xfrm>
          <a:off x="0" y="0"/>
          <a:ext cx="0" cy="0"/>
          <a:chOff x="0" y="0"/>
          <a:chExt cx="0" cy="0"/>
        </a:xfrm>
      </p:grpSpPr>
      <p:sp>
        <p:nvSpPr>
          <p:cNvPr id="76" name="Google Shape;76;p17"/>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77" name="Google Shape;77;p17"/>
          <p:cNvSpPr txBox="1"/>
          <p:nvPr/>
        </p:nvSpPr>
        <p:spPr>
          <a:xfrm>
            <a:off x="3379650" y="1146800"/>
            <a:ext cx="5022600" cy="3255000"/>
          </a:xfrm>
          <a:prstGeom prst="rect">
            <a:avLst/>
          </a:prstGeom>
          <a:noFill/>
          <a:ln>
            <a:noFill/>
          </a:ln>
        </p:spPr>
        <p:txBody>
          <a:bodyPr anchorCtr="0" anchor="t" bIns="91425" lIns="0" spcFirstLastPara="1" rIns="0" wrap="square" tIns="90000">
            <a:noAutofit/>
          </a:bodyPr>
          <a:lstStyle/>
          <a:p>
            <a:pPr indent="0" lvl="0" marL="0" rtl="0" algn="l">
              <a:lnSpc>
                <a:spcPct val="90000"/>
              </a:lnSpc>
              <a:spcBef>
                <a:spcPts val="600"/>
              </a:spcBef>
              <a:spcAft>
                <a:spcPts val="1200"/>
              </a:spcAft>
              <a:buNone/>
            </a:pPr>
            <a:r>
              <a:t/>
            </a:r>
            <a:endParaRPr sz="1100">
              <a:solidFill>
                <a:srgbClr val="141414"/>
              </a:solidFill>
              <a:latin typeface="DM Sans"/>
              <a:ea typeface="DM Sans"/>
              <a:cs typeface="DM Sans"/>
              <a:sym typeface="DM Sans"/>
            </a:endParaRPr>
          </a:p>
        </p:txBody>
      </p:sp>
      <p:sp>
        <p:nvSpPr>
          <p:cNvPr id="78" name="Google Shape;78;p17"/>
          <p:cNvSpPr txBox="1"/>
          <p:nvPr>
            <p:ph idx="1" type="body"/>
          </p:nvPr>
        </p:nvSpPr>
        <p:spPr>
          <a:xfrm>
            <a:off x="3384875" y="1117375"/>
            <a:ext cx="5022600" cy="29943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79" name="Google Shape;79;p17"/>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80" name="Google Shape;80;p17"/>
          <p:cNvSpPr txBox="1"/>
          <p:nvPr>
            <p:ph type="title"/>
          </p:nvPr>
        </p:nvSpPr>
        <p:spPr>
          <a:xfrm>
            <a:off x="1623100" y="1973175"/>
            <a:ext cx="6628500" cy="15858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81" name="Google Shape;81;p17"/>
          <p:cNvSpPr/>
          <p:nvPr/>
        </p:nvSpPr>
        <p:spPr>
          <a:xfrm>
            <a:off x="0" y="2273700"/>
            <a:ext cx="1187700" cy="768000"/>
          </a:xfrm>
          <a:prstGeom prst="rect">
            <a:avLst/>
          </a:prstGeom>
          <a:solidFill>
            <a:srgbClr val="A2E5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 name="Google Shape;82;p17"/>
          <p:cNvPicPr preferRelativeResize="0"/>
          <p:nvPr/>
        </p:nvPicPr>
        <p:blipFill rotWithShape="1">
          <a:blip r:embed="rId2">
            <a:alphaModFix/>
          </a:blip>
          <a:srcRect b="0" l="465" r="465" t="0"/>
          <a:stretch/>
        </p:blipFill>
        <p:spPr>
          <a:xfrm>
            <a:off x="281675" y="2332300"/>
            <a:ext cx="624350" cy="650800"/>
          </a:xfrm>
          <a:prstGeom prst="rect">
            <a:avLst/>
          </a:prstGeom>
          <a:noFill/>
          <a:ln>
            <a:noFill/>
          </a:ln>
        </p:spPr>
      </p:pic>
      <p:pic>
        <p:nvPicPr>
          <p:cNvPr id="83" name="Google Shape;83;p17"/>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D - sidebar 2">
  <p:cSld name="CUSTOM_2_5">
    <p:spTree>
      <p:nvGrpSpPr>
        <p:cNvPr id="84" name="Shape 84"/>
        <p:cNvGrpSpPr/>
        <p:nvPr/>
      </p:nvGrpSpPr>
      <p:grpSpPr>
        <a:xfrm>
          <a:off x="0" y="0"/>
          <a:ext cx="0" cy="0"/>
          <a:chOff x="0" y="0"/>
          <a:chExt cx="0" cy="0"/>
        </a:xfrm>
      </p:grpSpPr>
      <p:sp>
        <p:nvSpPr>
          <p:cNvPr id="85" name="Google Shape;85;p18"/>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86" name="Google Shape;86;p18"/>
          <p:cNvSpPr txBox="1"/>
          <p:nvPr/>
        </p:nvSpPr>
        <p:spPr>
          <a:xfrm>
            <a:off x="3379650" y="1146800"/>
            <a:ext cx="5022600" cy="3255000"/>
          </a:xfrm>
          <a:prstGeom prst="rect">
            <a:avLst/>
          </a:prstGeom>
          <a:noFill/>
          <a:ln>
            <a:noFill/>
          </a:ln>
        </p:spPr>
        <p:txBody>
          <a:bodyPr anchorCtr="0" anchor="t" bIns="91425" lIns="0" spcFirstLastPara="1" rIns="0" wrap="square" tIns="90000">
            <a:noAutofit/>
          </a:bodyPr>
          <a:lstStyle/>
          <a:p>
            <a:pPr indent="0" lvl="0" marL="0" rtl="0" algn="l">
              <a:lnSpc>
                <a:spcPct val="90000"/>
              </a:lnSpc>
              <a:spcBef>
                <a:spcPts val="600"/>
              </a:spcBef>
              <a:spcAft>
                <a:spcPts val="1200"/>
              </a:spcAft>
              <a:buNone/>
            </a:pPr>
            <a:r>
              <a:t/>
            </a:r>
            <a:endParaRPr sz="1100">
              <a:solidFill>
                <a:srgbClr val="141414"/>
              </a:solidFill>
              <a:latin typeface="DM Sans"/>
              <a:ea typeface="DM Sans"/>
              <a:cs typeface="DM Sans"/>
              <a:sym typeface="DM Sans"/>
            </a:endParaRPr>
          </a:p>
        </p:txBody>
      </p:sp>
      <p:sp>
        <p:nvSpPr>
          <p:cNvPr id="87" name="Google Shape;87;p18"/>
          <p:cNvSpPr txBox="1"/>
          <p:nvPr>
            <p:ph idx="1" type="body"/>
          </p:nvPr>
        </p:nvSpPr>
        <p:spPr>
          <a:xfrm>
            <a:off x="3384875" y="1117375"/>
            <a:ext cx="5022600" cy="29943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88" name="Google Shape;88;p18"/>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89" name="Google Shape;89;p18"/>
          <p:cNvSpPr txBox="1"/>
          <p:nvPr>
            <p:ph type="title"/>
          </p:nvPr>
        </p:nvSpPr>
        <p:spPr>
          <a:xfrm>
            <a:off x="1623100" y="1973175"/>
            <a:ext cx="6628500" cy="15858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90" name="Google Shape;90;p18"/>
          <p:cNvSpPr/>
          <p:nvPr/>
        </p:nvSpPr>
        <p:spPr>
          <a:xfrm>
            <a:off x="0" y="2273700"/>
            <a:ext cx="1187700" cy="76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1" name="Google Shape;91;p18"/>
          <p:cNvPicPr preferRelativeResize="0"/>
          <p:nvPr/>
        </p:nvPicPr>
        <p:blipFill rotWithShape="1">
          <a:blip r:embed="rId2">
            <a:alphaModFix/>
          </a:blip>
          <a:srcRect b="0" l="465" r="465" t="0"/>
          <a:stretch/>
        </p:blipFill>
        <p:spPr>
          <a:xfrm>
            <a:off x="281675" y="2332300"/>
            <a:ext cx="624350" cy="650800"/>
          </a:xfrm>
          <a:prstGeom prst="rect">
            <a:avLst/>
          </a:prstGeom>
          <a:noFill/>
          <a:ln>
            <a:noFill/>
          </a:ln>
        </p:spPr>
      </p:pic>
      <p:pic>
        <p:nvPicPr>
          <p:cNvPr id="92" name="Google Shape;92;p18"/>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D - sidebar 2 1">
  <p:cSld name="CUSTOM_2_5_1">
    <p:spTree>
      <p:nvGrpSpPr>
        <p:cNvPr id="93" name="Shape 93"/>
        <p:cNvGrpSpPr/>
        <p:nvPr/>
      </p:nvGrpSpPr>
      <p:grpSpPr>
        <a:xfrm>
          <a:off x="0" y="0"/>
          <a:ext cx="0" cy="0"/>
          <a:chOff x="0" y="0"/>
          <a:chExt cx="0" cy="0"/>
        </a:xfrm>
      </p:grpSpPr>
      <p:sp>
        <p:nvSpPr>
          <p:cNvPr id="94" name="Google Shape;94;p19"/>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95" name="Google Shape;95;p19"/>
          <p:cNvSpPr txBox="1"/>
          <p:nvPr/>
        </p:nvSpPr>
        <p:spPr>
          <a:xfrm>
            <a:off x="3379650" y="1146800"/>
            <a:ext cx="5022600" cy="3255000"/>
          </a:xfrm>
          <a:prstGeom prst="rect">
            <a:avLst/>
          </a:prstGeom>
          <a:noFill/>
          <a:ln>
            <a:noFill/>
          </a:ln>
        </p:spPr>
        <p:txBody>
          <a:bodyPr anchorCtr="0" anchor="t" bIns="91425" lIns="0" spcFirstLastPara="1" rIns="0" wrap="square" tIns="90000">
            <a:noAutofit/>
          </a:bodyPr>
          <a:lstStyle/>
          <a:p>
            <a:pPr indent="0" lvl="0" marL="0" rtl="0" algn="l">
              <a:lnSpc>
                <a:spcPct val="90000"/>
              </a:lnSpc>
              <a:spcBef>
                <a:spcPts val="600"/>
              </a:spcBef>
              <a:spcAft>
                <a:spcPts val="1200"/>
              </a:spcAft>
              <a:buNone/>
            </a:pPr>
            <a:r>
              <a:t/>
            </a:r>
            <a:endParaRPr sz="1100">
              <a:solidFill>
                <a:srgbClr val="141414"/>
              </a:solidFill>
              <a:latin typeface="DM Sans"/>
              <a:ea typeface="DM Sans"/>
              <a:cs typeface="DM Sans"/>
              <a:sym typeface="DM Sans"/>
            </a:endParaRPr>
          </a:p>
        </p:txBody>
      </p:sp>
      <p:sp>
        <p:nvSpPr>
          <p:cNvPr id="96" name="Google Shape;96;p19"/>
          <p:cNvSpPr txBox="1"/>
          <p:nvPr>
            <p:ph idx="1" type="body"/>
          </p:nvPr>
        </p:nvSpPr>
        <p:spPr>
          <a:xfrm>
            <a:off x="3384875" y="1117375"/>
            <a:ext cx="5022600" cy="29943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97" name="Google Shape;97;p19"/>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98" name="Google Shape;98;p19"/>
          <p:cNvSpPr txBox="1"/>
          <p:nvPr>
            <p:ph type="title"/>
          </p:nvPr>
        </p:nvSpPr>
        <p:spPr>
          <a:xfrm>
            <a:off x="1623100" y="1973175"/>
            <a:ext cx="6628500" cy="15858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99" name="Google Shape;99;p19"/>
          <p:cNvSpPr/>
          <p:nvPr/>
        </p:nvSpPr>
        <p:spPr>
          <a:xfrm>
            <a:off x="0" y="2273700"/>
            <a:ext cx="1187700" cy="768000"/>
          </a:xfrm>
          <a:prstGeom prst="rect">
            <a:avLst/>
          </a:prstGeom>
          <a:solidFill>
            <a:srgbClr val="E78CB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0" name="Google Shape;100;p19"/>
          <p:cNvPicPr preferRelativeResize="0"/>
          <p:nvPr/>
        </p:nvPicPr>
        <p:blipFill rotWithShape="1">
          <a:blip r:embed="rId2">
            <a:alphaModFix/>
          </a:blip>
          <a:srcRect b="0" l="465" r="465" t="0"/>
          <a:stretch/>
        </p:blipFill>
        <p:spPr>
          <a:xfrm>
            <a:off x="281675" y="2332300"/>
            <a:ext cx="624350" cy="650800"/>
          </a:xfrm>
          <a:prstGeom prst="rect">
            <a:avLst/>
          </a:prstGeom>
          <a:noFill/>
          <a:ln>
            <a:noFill/>
          </a:ln>
        </p:spPr>
      </p:pic>
      <p:pic>
        <p:nvPicPr>
          <p:cNvPr id="101" name="Google Shape;101;p19"/>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D - sidebar 1">
  <p:cSld name="CUSTOM_2_4">
    <p:bg>
      <p:bgPr>
        <a:solidFill>
          <a:schemeClr val="lt1"/>
        </a:solidFill>
      </p:bgPr>
    </p:bg>
    <p:spTree>
      <p:nvGrpSpPr>
        <p:cNvPr id="102" name="Shape 102"/>
        <p:cNvGrpSpPr/>
        <p:nvPr/>
      </p:nvGrpSpPr>
      <p:grpSpPr>
        <a:xfrm>
          <a:off x="0" y="0"/>
          <a:ext cx="0" cy="0"/>
          <a:chOff x="0" y="0"/>
          <a:chExt cx="0" cy="0"/>
        </a:xfrm>
      </p:grpSpPr>
      <p:sp>
        <p:nvSpPr>
          <p:cNvPr id="103" name="Google Shape;103;p20"/>
          <p:cNvSpPr/>
          <p:nvPr/>
        </p:nvSpPr>
        <p:spPr>
          <a:xfrm>
            <a:off x="-12325" y="-12325"/>
            <a:ext cx="1813200" cy="51804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105" name="Google Shape;105;p20"/>
          <p:cNvSpPr txBox="1"/>
          <p:nvPr/>
        </p:nvSpPr>
        <p:spPr>
          <a:xfrm>
            <a:off x="3379650" y="1146800"/>
            <a:ext cx="5022600" cy="3255000"/>
          </a:xfrm>
          <a:prstGeom prst="rect">
            <a:avLst/>
          </a:prstGeom>
          <a:noFill/>
          <a:ln>
            <a:noFill/>
          </a:ln>
        </p:spPr>
        <p:txBody>
          <a:bodyPr anchorCtr="0" anchor="t" bIns="91425" lIns="0" spcFirstLastPara="1" rIns="0" wrap="square" tIns="90000">
            <a:noAutofit/>
          </a:bodyPr>
          <a:lstStyle/>
          <a:p>
            <a:pPr indent="0" lvl="0" marL="0" rtl="0" algn="l">
              <a:lnSpc>
                <a:spcPct val="90000"/>
              </a:lnSpc>
              <a:spcBef>
                <a:spcPts val="600"/>
              </a:spcBef>
              <a:spcAft>
                <a:spcPts val="1200"/>
              </a:spcAft>
              <a:buNone/>
            </a:pPr>
            <a:r>
              <a:t/>
            </a:r>
            <a:endParaRPr sz="1100">
              <a:solidFill>
                <a:srgbClr val="141414"/>
              </a:solidFill>
              <a:latin typeface="DM Sans"/>
              <a:ea typeface="DM Sans"/>
              <a:cs typeface="DM Sans"/>
              <a:sym typeface="DM Sans"/>
            </a:endParaRPr>
          </a:p>
        </p:txBody>
      </p:sp>
      <p:grpSp>
        <p:nvGrpSpPr>
          <p:cNvPr id="106" name="Google Shape;106;p20"/>
          <p:cNvGrpSpPr/>
          <p:nvPr/>
        </p:nvGrpSpPr>
        <p:grpSpPr>
          <a:xfrm rot="5400000">
            <a:off x="-338311" y="2042512"/>
            <a:ext cx="5191141" cy="1060613"/>
            <a:chOff x="-47925" y="2360652"/>
            <a:chExt cx="9223775" cy="1729073"/>
          </a:xfrm>
        </p:grpSpPr>
        <p:sp>
          <p:nvSpPr>
            <p:cNvPr id="107" name="Google Shape;107;p20"/>
            <p:cNvSpPr/>
            <p:nvPr/>
          </p:nvSpPr>
          <p:spPr>
            <a:xfrm rot="-10799940">
              <a:off x="-47782" y="2360733"/>
              <a:ext cx="9223632" cy="1143936"/>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a:off x="-47925" y="3058625"/>
              <a:ext cx="9223500" cy="10311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0"/>
          <p:cNvSpPr txBox="1"/>
          <p:nvPr>
            <p:ph idx="1" type="body"/>
          </p:nvPr>
        </p:nvSpPr>
        <p:spPr>
          <a:xfrm>
            <a:off x="3384875" y="1117375"/>
            <a:ext cx="5022600" cy="29943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10" name="Google Shape;110;p20"/>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11" name="Google Shape;111;p20"/>
          <p:cNvSpPr txBox="1"/>
          <p:nvPr>
            <p:ph type="title"/>
          </p:nvPr>
        </p:nvSpPr>
        <p:spPr>
          <a:xfrm>
            <a:off x="3094975" y="1275300"/>
            <a:ext cx="5022600" cy="15858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112" name="Google Shape;112;p20"/>
          <p:cNvSpPr txBox="1"/>
          <p:nvPr>
            <p:ph idx="2" type="title"/>
          </p:nvPr>
        </p:nvSpPr>
        <p:spPr>
          <a:xfrm>
            <a:off x="3094975" y="517925"/>
            <a:ext cx="4326300" cy="12933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p:txBody>
      </p:sp>
      <p:pic>
        <p:nvPicPr>
          <p:cNvPr id="113" name="Google Shape;113;p20"/>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E - content and image">
  <p:cSld name="CUSTOM_2_2">
    <p:bg>
      <p:bgPr>
        <a:solidFill>
          <a:schemeClr val="lt1"/>
        </a:solidFill>
      </p:bgPr>
    </p:bg>
    <p:spTree>
      <p:nvGrpSpPr>
        <p:cNvPr id="114" name="Shape 114"/>
        <p:cNvGrpSpPr/>
        <p:nvPr/>
      </p:nvGrpSpPr>
      <p:grpSpPr>
        <a:xfrm>
          <a:off x="0" y="0"/>
          <a:ext cx="0" cy="0"/>
          <a:chOff x="0" y="0"/>
          <a:chExt cx="0" cy="0"/>
        </a:xfrm>
      </p:grpSpPr>
      <p:sp>
        <p:nvSpPr>
          <p:cNvPr id="115" name="Google Shape;115;p21"/>
          <p:cNvSpPr/>
          <p:nvPr/>
        </p:nvSpPr>
        <p:spPr>
          <a:xfrm flipH="1">
            <a:off x="7363841" y="-13400"/>
            <a:ext cx="1813200" cy="51804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21"/>
          <p:cNvGrpSpPr/>
          <p:nvPr/>
        </p:nvGrpSpPr>
        <p:grpSpPr>
          <a:xfrm flipH="1" rot="-5400000">
            <a:off x="3799333" y="1528614"/>
            <a:ext cx="5180083" cy="2096709"/>
            <a:chOff x="-47925" y="398986"/>
            <a:chExt cx="9223795" cy="3690739"/>
          </a:xfrm>
        </p:grpSpPr>
        <p:sp>
          <p:nvSpPr>
            <p:cNvPr id="117" name="Google Shape;117;p21"/>
            <p:cNvSpPr/>
            <p:nvPr/>
          </p:nvSpPr>
          <p:spPr>
            <a:xfrm rot="-10799940">
              <a:off x="-47762" y="399067"/>
              <a:ext cx="9223632" cy="3105648"/>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47925" y="3058625"/>
              <a:ext cx="9223500" cy="10311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21"/>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120" name="Google Shape;120;p21"/>
          <p:cNvSpPr txBox="1"/>
          <p:nvPr>
            <p:ph idx="1" type="body"/>
          </p:nvPr>
        </p:nvSpPr>
        <p:spPr>
          <a:xfrm>
            <a:off x="598950" y="1916675"/>
            <a:ext cx="4575000" cy="2720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21" name="Google Shape;121;p21"/>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122" name="Google Shape;122;p21"/>
          <p:cNvSpPr txBox="1"/>
          <p:nvPr>
            <p:ph type="title"/>
          </p:nvPr>
        </p:nvSpPr>
        <p:spPr>
          <a:xfrm>
            <a:off x="598950" y="623375"/>
            <a:ext cx="4326300" cy="12933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p:txBody>
      </p:sp>
      <p:sp>
        <p:nvSpPr>
          <p:cNvPr id="123" name="Google Shape;123;p21"/>
          <p:cNvSpPr txBox="1"/>
          <p:nvPr>
            <p:ph idx="2" type="subTitle"/>
          </p:nvPr>
        </p:nvSpPr>
        <p:spPr>
          <a:xfrm>
            <a:off x="598950" y="1399175"/>
            <a:ext cx="4326300" cy="322500"/>
          </a:xfrm>
          <a:prstGeom prst="rect">
            <a:avLst/>
          </a:prstGeom>
          <a:noFill/>
          <a:ln>
            <a:noFill/>
          </a:ln>
        </p:spPr>
        <p:txBody>
          <a:bodyPr anchorCtr="0" anchor="t" bIns="91425" lIns="0" spcFirstLastPara="1" rIns="0" wrap="square" tIns="91425">
            <a:noAutofit/>
          </a:bodyPr>
          <a:lstStyle>
            <a:lvl1pPr lvl="0">
              <a:spcBef>
                <a:spcPts val="0"/>
              </a:spcBef>
              <a:spcAft>
                <a:spcPts val="0"/>
              </a:spcAft>
              <a:buClr>
                <a:schemeClr val="accent1"/>
              </a:buClr>
              <a:buSzPts val="1400"/>
              <a:buFont typeface="Playfair Display"/>
              <a:buNone/>
              <a:defRPr>
                <a:solidFill>
                  <a:schemeClr val="accent1"/>
                </a:solidFill>
                <a:latin typeface="Playfair Display"/>
                <a:ea typeface="Playfair Display"/>
                <a:cs typeface="Playfair Display"/>
                <a:sym typeface="Playfair Display"/>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pic>
        <p:nvPicPr>
          <p:cNvPr id="124" name="Google Shape;124;p21"/>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E - content and image 1">
  <p:cSld name="CUSTOM_2_2_2">
    <p:spTree>
      <p:nvGrpSpPr>
        <p:cNvPr id="125" name="Shape 125"/>
        <p:cNvGrpSpPr/>
        <p:nvPr/>
      </p:nvGrpSpPr>
      <p:grpSpPr>
        <a:xfrm>
          <a:off x="0" y="0"/>
          <a:ext cx="0" cy="0"/>
          <a:chOff x="0" y="0"/>
          <a:chExt cx="0" cy="0"/>
        </a:xfrm>
      </p:grpSpPr>
      <p:sp>
        <p:nvSpPr>
          <p:cNvPr id="126" name="Google Shape;126;p22"/>
          <p:cNvSpPr/>
          <p:nvPr/>
        </p:nvSpPr>
        <p:spPr>
          <a:xfrm flipH="1">
            <a:off x="7363841" y="-13400"/>
            <a:ext cx="1813200" cy="51804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22"/>
          <p:cNvGrpSpPr/>
          <p:nvPr/>
        </p:nvGrpSpPr>
        <p:grpSpPr>
          <a:xfrm flipH="1" rot="-5400000">
            <a:off x="3799333" y="1528614"/>
            <a:ext cx="5180083" cy="2096709"/>
            <a:chOff x="-47925" y="398986"/>
            <a:chExt cx="9223795" cy="3690739"/>
          </a:xfrm>
        </p:grpSpPr>
        <p:sp>
          <p:nvSpPr>
            <p:cNvPr id="128" name="Google Shape;128;p22"/>
            <p:cNvSpPr/>
            <p:nvPr/>
          </p:nvSpPr>
          <p:spPr>
            <a:xfrm rot="-10799940">
              <a:off x="-47762" y="399067"/>
              <a:ext cx="9223632" cy="3105648"/>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47925" y="3058625"/>
              <a:ext cx="9223500" cy="10311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2"/>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131" name="Google Shape;131;p22"/>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132" name="Google Shape;132;p22"/>
          <p:cNvSpPr txBox="1"/>
          <p:nvPr>
            <p:ph type="title"/>
          </p:nvPr>
        </p:nvSpPr>
        <p:spPr>
          <a:xfrm>
            <a:off x="598950" y="623375"/>
            <a:ext cx="4326300" cy="12933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p:txBody>
      </p:sp>
      <p:pic>
        <p:nvPicPr>
          <p:cNvPr id="133" name="Google Shape;133;p22"/>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F - upper wave">
  <p:cSld name="CUSTOM_3">
    <p:bg>
      <p:bgPr>
        <a:solidFill>
          <a:srgbClr val="335A45"/>
        </a:solidFill>
      </p:bgPr>
    </p:bg>
    <p:spTree>
      <p:nvGrpSpPr>
        <p:cNvPr id="134" name="Shape 134"/>
        <p:cNvGrpSpPr/>
        <p:nvPr/>
      </p:nvGrpSpPr>
      <p:grpSpPr>
        <a:xfrm>
          <a:off x="0" y="0"/>
          <a:ext cx="0" cy="0"/>
          <a:chOff x="0" y="0"/>
          <a:chExt cx="0" cy="0"/>
        </a:xfrm>
      </p:grpSpPr>
      <p:grpSp>
        <p:nvGrpSpPr>
          <p:cNvPr id="135" name="Google Shape;135;p23"/>
          <p:cNvGrpSpPr/>
          <p:nvPr/>
        </p:nvGrpSpPr>
        <p:grpSpPr>
          <a:xfrm>
            <a:off x="-47775" y="757519"/>
            <a:ext cx="9223657" cy="4386209"/>
            <a:chOff x="-47782" y="926927"/>
            <a:chExt cx="9223657" cy="4216698"/>
          </a:xfrm>
        </p:grpSpPr>
        <p:sp>
          <p:nvSpPr>
            <p:cNvPr id="136" name="Google Shape;136;p23"/>
            <p:cNvSpPr/>
            <p:nvPr/>
          </p:nvSpPr>
          <p:spPr>
            <a:xfrm rot="-10799940">
              <a:off x="-47782" y="927008"/>
              <a:ext cx="9223632" cy="1143936"/>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39825" y="1162925"/>
              <a:ext cx="9215700" cy="398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3"/>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39" name="Google Shape;139;p23"/>
          <p:cNvSpPr txBox="1"/>
          <p:nvPr>
            <p:ph type="title"/>
          </p:nvPr>
        </p:nvSpPr>
        <p:spPr>
          <a:xfrm>
            <a:off x="653850" y="1407025"/>
            <a:ext cx="6656400" cy="8574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p:txBody>
      </p:sp>
      <p:sp>
        <p:nvSpPr>
          <p:cNvPr id="140" name="Google Shape;140;p23"/>
          <p:cNvSpPr txBox="1"/>
          <p:nvPr>
            <p:ph idx="1" type="body"/>
          </p:nvPr>
        </p:nvSpPr>
        <p:spPr>
          <a:xfrm>
            <a:off x="653850" y="2264425"/>
            <a:ext cx="3846600" cy="19089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SzPts val="1000"/>
              <a:buChar char="●"/>
              <a:defRPr sz="1000"/>
            </a:lvl1pPr>
            <a:lvl2pPr indent="-292100" lvl="1" marL="914400">
              <a:lnSpc>
                <a:spcPct val="115000"/>
              </a:lnSpc>
              <a:spcBef>
                <a:spcPts val="1000"/>
              </a:spcBef>
              <a:spcAft>
                <a:spcPts val="0"/>
              </a:spcAft>
              <a:buSzPts val="1000"/>
              <a:buChar char="○"/>
              <a:defRPr sz="1000"/>
            </a:lvl2pPr>
            <a:lvl3pPr indent="-292100" lvl="2" marL="1371600">
              <a:lnSpc>
                <a:spcPct val="115000"/>
              </a:lnSpc>
              <a:spcBef>
                <a:spcPts val="1000"/>
              </a:spcBef>
              <a:spcAft>
                <a:spcPts val="0"/>
              </a:spcAft>
              <a:buSzPts val="1000"/>
              <a:buChar char="■"/>
              <a:defRPr sz="1000"/>
            </a:lvl3pPr>
            <a:lvl4pPr indent="-292100" lvl="3" marL="1828800">
              <a:lnSpc>
                <a:spcPct val="115000"/>
              </a:lnSpc>
              <a:spcBef>
                <a:spcPts val="1000"/>
              </a:spcBef>
              <a:spcAft>
                <a:spcPts val="0"/>
              </a:spcAft>
              <a:buSzPts val="1000"/>
              <a:buChar char="●"/>
              <a:defRPr sz="1000"/>
            </a:lvl4pPr>
            <a:lvl5pPr indent="-292100" lvl="4" marL="2286000">
              <a:lnSpc>
                <a:spcPct val="115000"/>
              </a:lnSpc>
              <a:spcBef>
                <a:spcPts val="1000"/>
              </a:spcBef>
              <a:spcAft>
                <a:spcPts val="0"/>
              </a:spcAft>
              <a:buSzPts val="1000"/>
              <a:buChar char="○"/>
              <a:defRPr sz="1000"/>
            </a:lvl5pPr>
            <a:lvl6pPr indent="-292100" lvl="5" marL="2743200">
              <a:lnSpc>
                <a:spcPct val="115000"/>
              </a:lnSpc>
              <a:spcBef>
                <a:spcPts val="1000"/>
              </a:spcBef>
              <a:spcAft>
                <a:spcPts val="0"/>
              </a:spcAft>
              <a:buSzPts val="1000"/>
              <a:buChar char="■"/>
              <a:defRPr sz="1000"/>
            </a:lvl6pPr>
            <a:lvl7pPr indent="-292100" lvl="6" marL="3200400">
              <a:lnSpc>
                <a:spcPct val="115000"/>
              </a:lnSpc>
              <a:spcBef>
                <a:spcPts val="1000"/>
              </a:spcBef>
              <a:spcAft>
                <a:spcPts val="0"/>
              </a:spcAft>
              <a:buSzPts val="1000"/>
              <a:buChar char="●"/>
              <a:defRPr sz="1000"/>
            </a:lvl7pPr>
            <a:lvl8pPr indent="-292100" lvl="7" marL="3657600">
              <a:lnSpc>
                <a:spcPct val="115000"/>
              </a:lnSpc>
              <a:spcBef>
                <a:spcPts val="1000"/>
              </a:spcBef>
              <a:spcAft>
                <a:spcPts val="0"/>
              </a:spcAft>
              <a:buSzPts val="1000"/>
              <a:buChar char="○"/>
              <a:defRPr sz="1000"/>
            </a:lvl8pPr>
            <a:lvl9pPr indent="-292100" lvl="8" marL="4114800">
              <a:lnSpc>
                <a:spcPct val="115000"/>
              </a:lnSpc>
              <a:spcBef>
                <a:spcPts val="1000"/>
              </a:spcBef>
              <a:spcAft>
                <a:spcPts val="1000"/>
              </a:spcAft>
              <a:buSzPts val="1000"/>
              <a:buChar char="■"/>
              <a:defRPr sz="1000"/>
            </a:lvl9pPr>
          </a:lstStyle>
          <a:p/>
        </p:txBody>
      </p:sp>
      <p:sp>
        <p:nvSpPr>
          <p:cNvPr id="141" name="Google Shape;141;p23"/>
          <p:cNvSpPr txBox="1"/>
          <p:nvPr>
            <p:ph idx="2" type="body"/>
          </p:nvPr>
        </p:nvSpPr>
        <p:spPr>
          <a:xfrm>
            <a:off x="4643550" y="2264425"/>
            <a:ext cx="3846600" cy="19089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SzPts val="1000"/>
              <a:buChar char="●"/>
              <a:defRPr sz="1000"/>
            </a:lvl1pPr>
            <a:lvl2pPr indent="-292100" lvl="1" marL="914400">
              <a:lnSpc>
                <a:spcPct val="115000"/>
              </a:lnSpc>
              <a:spcBef>
                <a:spcPts val="1000"/>
              </a:spcBef>
              <a:spcAft>
                <a:spcPts val="0"/>
              </a:spcAft>
              <a:buSzPts val="1000"/>
              <a:buChar char="○"/>
              <a:defRPr sz="1000"/>
            </a:lvl2pPr>
            <a:lvl3pPr indent="-292100" lvl="2" marL="1371600">
              <a:lnSpc>
                <a:spcPct val="115000"/>
              </a:lnSpc>
              <a:spcBef>
                <a:spcPts val="1000"/>
              </a:spcBef>
              <a:spcAft>
                <a:spcPts val="0"/>
              </a:spcAft>
              <a:buSzPts val="1000"/>
              <a:buChar char="■"/>
              <a:defRPr sz="1000"/>
            </a:lvl3pPr>
            <a:lvl4pPr indent="-292100" lvl="3" marL="1828800">
              <a:lnSpc>
                <a:spcPct val="115000"/>
              </a:lnSpc>
              <a:spcBef>
                <a:spcPts val="1000"/>
              </a:spcBef>
              <a:spcAft>
                <a:spcPts val="0"/>
              </a:spcAft>
              <a:buSzPts val="1000"/>
              <a:buChar char="●"/>
              <a:defRPr sz="1000"/>
            </a:lvl4pPr>
            <a:lvl5pPr indent="-292100" lvl="4" marL="2286000">
              <a:lnSpc>
                <a:spcPct val="115000"/>
              </a:lnSpc>
              <a:spcBef>
                <a:spcPts val="1000"/>
              </a:spcBef>
              <a:spcAft>
                <a:spcPts val="0"/>
              </a:spcAft>
              <a:buSzPts val="1000"/>
              <a:buChar char="○"/>
              <a:defRPr sz="1000"/>
            </a:lvl5pPr>
            <a:lvl6pPr indent="-292100" lvl="5" marL="2743200">
              <a:lnSpc>
                <a:spcPct val="115000"/>
              </a:lnSpc>
              <a:spcBef>
                <a:spcPts val="1000"/>
              </a:spcBef>
              <a:spcAft>
                <a:spcPts val="0"/>
              </a:spcAft>
              <a:buSzPts val="1000"/>
              <a:buChar char="■"/>
              <a:defRPr sz="1000"/>
            </a:lvl6pPr>
            <a:lvl7pPr indent="-292100" lvl="6" marL="3200400">
              <a:lnSpc>
                <a:spcPct val="115000"/>
              </a:lnSpc>
              <a:spcBef>
                <a:spcPts val="1000"/>
              </a:spcBef>
              <a:spcAft>
                <a:spcPts val="0"/>
              </a:spcAft>
              <a:buSzPts val="1000"/>
              <a:buChar char="●"/>
              <a:defRPr sz="1000"/>
            </a:lvl7pPr>
            <a:lvl8pPr indent="-292100" lvl="7" marL="3657600">
              <a:lnSpc>
                <a:spcPct val="115000"/>
              </a:lnSpc>
              <a:spcBef>
                <a:spcPts val="1000"/>
              </a:spcBef>
              <a:spcAft>
                <a:spcPts val="0"/>
              </a:spcAft>
              <a:buSzPts val="1000"/>
              <a:buChar char="○"/>
              <a:defRPr sz="1000"/>
            </a:lvl8pPr>
            <a:lvl9pPr indent="-292100" lvl="8" marL="4114800">
              <a:lnSpc>
                <a:spcPct val="115000"/>
              </a:lnSpc>
              <a:spcBef>
                <a:spcPts val="1000"/>
              </a:spcBef>
              <a:spcAft>
                <a:spcPts val="1000"/>
              </a:spcAft>
              <a:buSzPts val="1000"/>
              <a:buChar char="■"/>
              <a:defRPr sz="1000"/>
            </a:lvl9pPr>
          </a:lstStyle>
          <a:p/>
        </p:txBody>
      </p:sp>
      <p:pic>
        <p:nvPicPr>
          <p:cNvPr id="142" name="Google Shape;142;p23"/>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G - content plain">
  <p:cSld name="CUSTOM_13">
    <p:spTree>
      <p:nvGrpSpPr>
        <p:cNvPr id="143" name="Shape 143"/>
        <p:cNvGrpSpPr/>
        <p:nvPr/>
      </p:nvGrpSpPr>
      <p:grpSpPr>
        <a:xfrm>
          <a:off x="0" y="0"/>
          <a:ext cx="0" cy="0"/>
          <a:chOff x="0" y="0"/>
          <a:chExt cx="0" cy="0"/>
        </a:xfrm>
      </p:grpSpPr>
      <p:sp>
        <p:nvSpPr>
          <p:cNvPr id="144" name="Google Shape;144;p24"/>
          <p:cNvSpPr txBox="1"/>
          <p:nvPr>
            <p:ph type="title"/>
          </p:nvPr>
        </p:nvSpPr>
        <p:spPr>
          <a:xfrm>
            <a:off x="415900" y="448250"/>
            <a:ext cx="7096200" cy="600300"/>
          </a:xfrm>
          <a:prstGeom prst="rect">
            <a:avLst/>
          </a:prstGeom>
        </p:spPr>
        <p:txBody>
          <a:bodyPr anchorCtr="0" anchor="t" bIns="91425" lIns="0" spcFirstLastPara="1" rIns="0" wrap="square" tIns="91425">
            <a:noAutofit/>
          </a:bodyPr>
          <a:lstStyle>
            <a:lvl1pPr lvl="0">
              <a:spcBef>
                <a:spcPts val="0"/>
              </a:spcBef>
              <a:spcAft>
                <a:spcPts val="0"/>
              </a:spcAft>
              <a:buSzPts val="4500"/>
              <a:buNone/>
              <a:defRPr sz="4500"/>
            </a:lvl1pPr>
            <a:lvl2pPr lvl="1">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2pPr>
            <a:lvl3pPr lvl="2">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3pPr>
            <a:lvl4pPr lvl="3">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4pPr>
            <a:lvl5pPr lvl="4">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5pPr>
            <a:lvl6pPr lvl="5">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6pPr>
            <a:lvl7pPr lvl="6">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7pPr>
            <a:lvl8pPr lvl="7">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8pPr>
            <a:lvl9pPr lvl="8">
              <a:spcBef>
                <a:spcPts val="1000"/>
              </a:spcBef>
              <a:spcAft>
                <a:spcPts val="1000"/>
              </a:spcAft>
              <a:buClr>
                <a:schemeClr val="accent1"/>
              </a:buClr>
              <a:buSzPts val="4500"/>
              <a:buFont typeface="Oswald"/>
              <a:buNone/>
              <a:defRPr b="1" sz="4500">
                <a:solidFill>
                  <a:schemeClr val="accent1"/>
                </a:solidFill>
                <a:latin typeface="Oswald"/>
                <a:ea typeface="Oswald"/>
                <a:cs typeface="Oswald"/>
                <a:sym typeface="Oswald"/>
              </a:defRPr>
            </a:lvl9pPr>
          </a:lstStyle>
          <a:p/>
        </p:txBody>
      </p:sp>
      <p:sp>
        <p:nvSpPr>
          <p:cNvPr id="145" name="Google Shape;145;p24"/>
          <p:cNvSpPr txBox="1"/>
          <p:nvPr>
            <p:ph idx="1" type="body"/>
          </p:nvPr>
        </p:nvSpPr>
        <p:spPr>
          <a:xfrm>
            <a:off x="415900" y="1451100"/>
            <a:ext cx="3966000" cy="33885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46" name="Google Shape;146;p24"/>
          <p:cNvSpPr txBox="1"/>
          <p:nvPr>
            <p:ph idx="2" type="body"/>
          </p:nvPr>
        </p:nvSpPr>
        <p:spPr>
          <a:xfrm>
            <a:off x="4762100" y="1451100"/>
            <a:ext cx="3966000" cy="33885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47" name="Google Shape;147;p24"/>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pic>
        <p:nvPicPr>
          <p:cNvPr id="148" name="Google Shape;148;p24"/>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H - lower wave">
  <p:cSld name="CUSTOM_4">
    <p:bg>
      <p:bgPr>
        <a:solidFill>
          <a:srgbClr val="335A45"/>
        </a:solidFill>
      </p:bgPr>
    </p:bg>
    <p:spTree>
      <p:nvGrpSpPr>
        <p:cNvPr id="149" name="Shape 149"/>
        <p:cNvGrpSpPr/>
        <p:nvPr/>
      </p:nvGrpSpPr>
      <p:grpSpPr>
        <a:xfrm>
          <a:off x="0" y="0"/>
          <a:ext cx="0" cy="0"/>
          <a:chOff x="0" y="0"/>
          <a:chExt cx="0" cy="0"/>
        </a:xfrm>
      </p:grpSpPr>
      <p:grpSp>
        <p:nvGrpSpPr>
          <p:cNvPr id="150" name="Google Shape;150;p25"/>
          <p:cNvGrpSpPr/>
          <p:nvPr/>
        </p:nvGrpSpPr>
        <p:grpSpPr>
          <a:xfrm rot="10800000">
            <a:off x="-6" y="1"/>
            <a:ext cx="9188607" cy="4570479"/>
            <a:chOff x="-47782" y="926927"/>
            <a:chExt cx="9223657" cy="4216698"/>
          </a:xfrm>
        </p:grpSpPr>
        <p:sp>
          <p:nvSpPr>
            <p:cNvPr id="151" name="Google Shape;151;p25"/>
            <p:cNvSpPr/>
            <p:nvPr/>
          </p:nvSpPr>
          <p:spPr>
            <a:xfrm rot="-10799940">
              <a:off x="-47782" y="927008"/>
              <a:ext cx="9223632" cy="1143936"/>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39825" y="1162925"/>
              <a:ext cx="9215700" cy="398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25"/>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154" name="Google Shape;154;p25"/>
          <p:cNvSpPr txBox="1"/>
          <p:nvPr>
            <p:ph type="title"/>
          </p:nvPr>
        </p:nvSpPr>
        <p:spPr>
          <a:xfrm>
            <a:off x="653850" y="645025"/>
            <a:ext cx="6644100" cy="8574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p:txBody>
      </p:sp>
      <p:sp>
        <p:nvSpPr>
          <p:cNvPr id="155" name="Google Shape;155;p25"/>
          <p:cNvSpPr txBox="1"/>
          <p:nvPr>
            <p:ph idx="1" type="body"/>
          </p:nvPr>
        </p:nvSpPr>
        <p:spPr>
          <a:xfrm>
            <a:off x="653850" y="1502425"/>
            <a:ext cx="3846600" cy="19089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SzPts val="1000"/>
              <a:buChar char="●"/>
              <a:defRPr sz="1000"/>
            </a:lvl1pPr>
            <a:lvl2pPr indent="-292100" lvl="1" marL="914400">
              <a:lnSpc>
                <a:spcPct val="115000"/>
              </a:lnSpc>
              <a:spcBef>
                <a:spcPts val="1000"/>
              </a:spcBef>
              <a:spcAft>
                <a:spcPts val="0"/>
              </a:spcAft>
              <a:buSzPts val="1000"/>
              <a:buChar char="○"/>
              <a:defRPr sz="1000"/>
            </a:lvl2pPr>
            <a:lvl3pPr indent="-292100" lvl="2" marL="1371600">
              <a:lnSpc>
                <a:spcPct val="115000"/>
              </a:lnSpc>
              <a:spcBef>
                <a:spcPts val="1000"/>
              </a:spcBef>
              <a:spcAft>
                <a:spcPts val="0"/>
              </a:spcAft>
              <a:buSzPts val="1000"/>
              <a:buChar char="■"/>
              <a:defRPr sz="1000"/>
            </a:lvl3pPr>
            <a:lvl4pPr indent="-292100" lvl="3" marL="1828800">
              <a:lnSpc>
                <a:spcPct val="115000"/>
              </a:lnSpc>
              <a:spcBef>
                <a:spcPts val="1000"/>
              </a:spcBef>
              <a:spcAft>
                <a:spcPts val="0"/>
              </a:spcAft>
              <a:buSzPts val="1000"/>
              <a:buChar char="●"/>
              <a:defRPr sz="1000"/>
            </a:lvl4pPr>
            <a:lvl5pPr indent="-292100" lvl="4" marL="2286000">
              <a:lnSpc>
                <a:spcPct val="115000"/>
              </a:lnSpc>
              <a:spcBef>
                <a:spcPts val="1000"/>
              </a:spcBef>
              <a:spcAft>
                <a:spcPts val="0"/>
              </a:spcAft>
              <a:buSzPts val="1000"/>
              <a:buChar char="○"/>
              <a:defRPr sz="1000"/>
            </a:lvl5pPr>
            <a:lvl6pPr indent="-292100" lvl="5" marL="2743200">
              <a:lnSpc>
                <a:spcPct val="115000"/>
              </a:lnSpc>
              <a:spcBef>
                <a:spcPts val="1000"/>
              </a:spcBef>
              <a:spcAft>
                <a:spcPts val="0"/>
              </a:spcAft>
              <a:buSzPts val="1000"/>
              <a:buChar char="■"/>
              <a:defRPr sz="1000"/>
            </a:lvl6pPr>
            <a:lvl7pPr indent="-292100" lvl="6" marL="3200400">
              <a:lnSpc>
                <a:spcPct val="115000"/>
              </a:lnSpc>
              <a:spcBef>
                <a:spcPts val="1000"/>
              </a:spcBef>
              <a:spcAft>
                <a:spcPts val="0"/>
              </a:spcAft>
              <a:buSzPts val="1000"/>
              <a:buChar char="●"/>
              <a:defRPr sz="1000"/>
            </a:lvl7pPr>
            <a:lvl8pPr indent="-292100" lvl="7" marL="3657600">
              <a:lnSpc>
                <a:spcPct val="115000"/>
              </a:lnSpc>
              <a:spcBef>
                <a:spcPts val="1000"/>
              </a:spcBef>
              <a:spcAft>
                <a:spcPts val="0"/>
              </a:spcAft>
              <a:buSzPts val="1000"/>
              <a:buChar char="○"/>
              <a:defRPr sz="1000"/>
            </a:lvl8pPr>
            <a:lvl9pPr indent="-292100" lvl="8" marL="4114800">
              <a:lnSpc>
                <a:spcPct val="115000"/>
              </a:lnSpc>
              <a:spcBef>
                <a:spcPts val="1000"/>
              </a:spcBef>
              <a:spcAft>
                <a:spcPts val="1000"/>
              </a:spcAft>
              <a:buSzPts val="1000"/>
              <a:buChar char="■"/>
              <a:defRPr sz="1000"/>
            </a:lvl9pPr>
          </a:lstStyle>
          <a:p/>
        </p:txBody>
      </p:sp>
      <p:sp>
        <p:nvSpPr>
          <p:cNvPr id="156" name="Google Shape;156;p25"/>
          <p:cNvSpPr txBox="1"/>
          <p:nvPr>
            <p:ph idx="2" type="body"/>
          </p:nvPr>
        </p:nvSpPr>
        <p:spPr>
          <a:xfrm>
            <a:off x="4643550" y="1502425"/>
            <a:ext cx="3846600" cy="19089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SzPts val="1000"/>
              <a:buChar char="●"/>
              <a:defRPr sz="1000"/>
            </a:lvl1pPr>
            <a:lvl2pPr indent="-292100" lvl="1" marL="914400">
              <a:lnSpc>
                <a:spcPct val="115000"/>
              </a:lnSpc>
              <a:spcBef>
                <a:spcPts val="1000"/>
              </a:spcBef>
              <a:spcAft>
                <a:spcPts val="0"/>
              </a:spcAft>
              <a:buSzPts val="1000"/>
              <a:buChar char="○"/>
              <a:defRPr sz="1000"/>
            </a:lvl2pPr>
            <a:lvl3pPr indent="-292100" lvl="2" marL="1371600">
              <a:lnSpc>
                <a:spcPct val="115000"/>
              </a:lnSpc>
              <a:spcBef>
                <a:spcPts val="1000"/>
              </a:spcBef>
              <a:spcAft>
                <a:spcPts val="0"/>
              </a:spcAft>
              <a:buSzPts val="1000"/>
              <a:buChar char="■"/>
              <a:defRPr sz="1000"/>
            </a:lvl3pPr>
            <a:lvl4pPr indent="-292100" lvl="3" marL="1828800">
              <a:lnSpc>
                <a:spcPct val="115000"/>
              </a:lnSpc>
              <a:spcBef>
                <a:spcPts val="1000"/>
              </a:spcBef>
              <a:spcAft>
                <a:spcPts val="0"/>
              </a:spcAft>
              <a:buSzPts val="1000"/>
              <a:buChar char="●"/>
              <a:defRPr sz="1000"/>
            </a:lvl4pPr>
            <a:lvl5pPr indent="-292100" lvl="4" marL="2286000">
              <a:lnSpc>
                <a:spcPct val="115000"/>
              </a:lnSpc>
              <a:spcBef>
                <a:spcPts val="1000"/>
              </a:spcBef>
              <a:spcAft>
                <a:spcPts val="0"/>
              </a:spcAft>
              <a:buSzPts val="1000"/>
              <a:buChar char="○"/>
              <a:defRPr sz="1000"/>
            </a:lvl5pPr>
            <a:lvl6pPr indent="-292100" lvl="5" marL="2743200">
              <a:lnSpc>
                <a:spcPct val="115000"/>
              </a:lnSpc>
              <a:spcBef>
                <a:spcPts val="1000"/>
              </a:spcBef>
              <a:spcAft>
                <a:spcPts val="0"/>
              </a:spcAft>
              <a:buSzPts val="1000"/>
              <a:buChar char="■"/>
              <a:defRPr sz="1000"/>
            </a:lvl6pPr>
            <a:lvl7pPr indent="-292100" lvl="6" marL="3200400">
              <a:lnSpc>
                <a:spcPct val="115000"/>
              </a:lnSpc>
              <a:spcBef>
                <a:spcPts val="1000"/>
              </a:spcBef>
              <a:spcAft>
                <a:spcPts val="0"/>
              </a:spcAft>
              <a:buSzPts val="1000"/>
              <a:buChar char="●"/>
              <a:defRPr sz="1000"/>
            </a:lvl7pPr>
            <a:lvl8pPr indent="-292100" lvl="7" marL="3657600">
              <a:lnSpc>
                <a:spcPct val="115000"/>
              </a:lnSpc>
              <a:spcBef>
                <a:spcPts val="1000"/>
              </a:spcBef>
              <a:spcAft>
                <a:spcPts val="0"/>
              </a:spcAft>
              <a:buSzPts val="1000"/>
              <a:buChar char="○"/>
              <a:defRPr sz="1000"/>
            </a:lvl8pPr>
            <a:lvl9pPr indent="-292100" lvl="8" marL="4114800">
              <a:lnSpc>
                <a:spcPct val="115000"/>
              </a:lnSpc>
              <a:spcBef>
                <a:spcPts val="1000"/>
              </a:spcBef>
              <a:spcAft>
                <a:spcPts val="1000"/>
              </a:spcAft>
              <a:buSzPts val="1000"/>
              <a:buChar char="■"/>
              <a:defRPr sz="1000"/>
            </a:lvl9pPr>
          </a:lstStyle>
          <a:p/>
        </p:txBody>
      </p:sp>
      <p:pic>
        <p:nvPicPr>
          <p:cNvPr id="157" name="Google Shape;157;p25"/>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I - content bold header">
  <p:cSld name="CUSTOM_7">
    <p:bg>
      <p:bgPr>
        <a:solidFill>
          <a:srgbClr val="335A45"/>
        </a:solidFill>
      </p:bgPr>
    </p:bg>
    <p:spTree>
      <p:nvGrpSpPr>
        <p:cNvPr id="158" name="Shape 158"/>
        <p:cNvGrpSpPr/>
        <p:nvPr/>
      </p:nvGrpSpPr>
      <p:grpSpPr>
        <a:xfrm>
          <a:off x="0" y="0"/>
          <a:ext cx="0" cy="0"/>
          <a:chOff x="0" y="0"/>
          <a:chExt cx="0" cy="0"/>
        </a:xfrm>
      </p:grpSpPr>
      <p:grpSp>
        <p:nvGrpSpPr>
          <p:cNvPr id="159" name="Google Shape;159;p26"/>
          <p:cNvGrpSpPr/>
          <p:nvPr/>
        </p:nvGrpSpPr>
        <p:grpSpPr>
          <a:xfrm>
            <a:off x="-47775" y="1870404"/>
            <a:ext cx="9223657" cy="3272115"/>
            <a:chOff x="-47782" y="926927"/>
            <a:chExt cx="9223657" cy="2894909"/>
          </a:xfrm>
        </p:grpSpPr>
        <p:sp>
          <p:nvSpPr>
            <p:cNvPr id="160" name="Google Shape;160;p26"/>
            <p:cNvSpPr/>
            <p:nvPr/>
          </p:nvSpPr>
          <p:spPr>
            <a:xfrm rot="-10799940">
              <a:off x="-47782" y="927008"/>
              <a:ext cx="9223632" cy="1143936"/>
            </a:xfrm>
            <a:prstGeom prst="flowChartDocument">
              <a:avLst/>
            </a:prstGeom>
            <a:solidFill>
              <a:srgbClr val="FFFFFF"/>
            </a:solidFill>
            <a:ln>
              <a:noFill/>
            </a:ln>
          </p:spPr>
          <p:txBody>
            <a:bodyPr anchorCtr="0" anchor="ctr" bIns="91425" lIns="0" spcFirstLastPara="1" rIns="0"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39825" y="1162936"/>
              <a:ext cx="9215700" cy="2658900"/>
            </a:xfrm>
            <a:prstGeom prst="rect">
              <a:avLst/>
            </a:prstGeom>
            <a:solidFill>
              <a:srgbClr val="FFFFFF"/>
            </a:solidFill>
            <a:ln>
              <a:noFill/>
            </a:ln>
          </p:spPr>
          <p:txBody>
            <a:bodyPr anchorCtr="0" anchor="ctr" bIns="91425" lIns="0" spcFirstLastPara="1" rIns="0" wrap="square" tIns="91425">
              <a:noAutofit/>
            </a:bodyPr>
            <a:lstStyle/>
            <a:p>
              <a:pPr indent="0" lvl="0" marL="0" rtl="0" algn="l">
                <a:spcBef>
                  <a:spcPts val="0"/>
                </a:spcBef>
                <a:spcAft>
                  <a:spcPts val="0"/>
                </a:spcAft>
                <a:buNone/>
              </a:pPr>
              <a:r>
                <a:t/>
              </a:r>
              <a:endParaRPr/>
            </a:p>
          </p:txBody>
        </p:sp>
      </p:grpSp>
      <p:sp>
        <p:nvSpPr>
          <p:cNvPr id="162" name="Google Shape;162;p26"/>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63" name="Google Shape;163;p26"/>
          <p:cNvSpPr txBox="1"/>
          <p:nvPr>
            <p:ph idx="1" type="body"/>
          </p:nvPr>
        </p:nvSpPr>
        <p:spPr>
          <a:xfrm>
            <a:off x="688875" y="2613125"/>
            <a:ext cx="5262600" cy="2210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64" name="Google Shape;164;p26"/>
          <p:cNvSpPr txBox="1"/>
          <p:nvPr>
            <p:ph type="title"/>
          </p:nvPr>
        </p:nvSpPr>
        <p:spPr>
          <a:xfrm>
            <a:off x="686100" y="960438"/>
            <a:ext cx="7651500" cy="852300"/>
          </a:xfrm>
          <a:prstGeom prst="rect">
            <a:avLst/>
          </a:prstGeom>
        </p:spPr>
        <p:txBody>
          <a:bodyPr anchorCtr="0" anchor="b" bIns="91425" lIns="0" spcFirstLastPara="1" rIns="0" wrap="square" tIns="91425">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1000"/>
              </a:spcBef>
              <a:spcAft>
                <a:spcPts val="1000"/>
              </a:spcAft>
              <a:buClr>
                <a:schemeClr val="lt1"/>
              </a:buClr>
              <a:buSzPts val="6500"/>
              <a:buNone/>
              <a:defRPr>
                <a:solidFill>
                  <a:schemeClr val="lt1"/>
                </a:solidFill>
                <a:latin typeface="DM Sans"/>
                <a:ea typeface="DM Sans"/>
                <a:cs typeface="DM Sans"/>
                <a:sym typeface="DM Sans"/>
              </a:defRPr>
            </a:lvl9pPr>
          </a:lstStyle>
          <a:p/>
        </p:txBody>
      </p:sp>
      <p:sp>
        <p:nvSpPr>
          <p:cNvPr id="165" name="Google Shape;165;p26"/>
          <p:cNvSpPr txBox="1"/>
          <p:nvPr>
            <p:ph idx="2" type="subTitle"/>
          </p:nvPr>
        </p:nvSpPr>
        <p:spPr>
          <a:xfrm>
            <a:off x="683775" y="2316550"/>
            <a:ext cx="5272800" cy="250800"/>
          </a:xfrm>
          <a:prstGeom prst="rect">
            <a:avLst/>
          </a:prstGeom>
          <a:noFill/>
          <a:ln>
            <a:noFill/>
          </a:ln>
        </p:spPr>
        <p:txBody>
          <a:bodyPr anchorCtr="0" anchor="t" bIns="91425" lIns="0" spcFirstLastPara="1" rIns="0" wrap="square" tIns="91425">
            <a:noAutofit/>
          </a:bodyPr>
          <a:lstStyle>
            <a:lvl1pPr lvl="0">
              <a:lnSpc>
                <a:spcPct val="100000"/>
              </a:lnSpc>
              <a:spcBef>
                <a:spcPts val="0"/>
              </a:spcBef>
              <a:spcAft>
                <a:spcPts val="0"/>
              </a:spcAft>
              <a:buClr>
                <a:schemeClr val="accent1"/>
              </a:buClr>
              <a:buSzPts val="1400"/>
              <a:buFont typeface="Playfair Display Medium"/>
              <a:buNone/>
              <a:defRPr>
                <a:solidFill>
                  <a:schemeClr val="accent1"/>
                </a:solidFill>
                <a:latin typeface="Playfair Display Medium"/>
                <a:ea typeface="Playfair Display Medium"/>
                <a:cs typeface="Playfair Display Medium"/>
                <a:sym typeface="Playfair Display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6" name="Google Shape;166;p26"/>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J - timeline">
  <p:cSld name="CUSTOM_7_1">
    <p:bg>
      <p:bgPr>
        <a:solidFill>
          <a:srgbClr val="335A45"/>
        </a:solidFill>
      </p:bgPr>
    </p:bg>
    <p:spTree>
      <p:nvGrpSpPr>
        <p:cNvPr id="167" name="Shape 167"/>
        <p:cNvGrpSpPr/>
        <p:nvPr/>
      </p:nvGrpSpPr>
      <p:grpSpPr>
        <a:xfrm>
          <a:off x="0" y="0"/>
          <a:ext cx="0" cy="0"/>
          <a:chOff x="0" y="0"/>
          <a:chExt cx="0" cy="0"/>
        </a:xfrm>
      </p:grpSpPr>
      <p:grpSp>
        <p:nvGrpSpPr>
          <p:cNvPr id="168" name="Google Shape;168;p27"/>
          <p:cNvGrpSpPr/>
          <p:nvPr/>
        </p:nvGrpSpPr>
        <p:grpSpPr>
          <a:xfrm>
            <a:off x="-47775" y="1870404"/>
            <a:ext cx="9223657" cy="3272115"/>
            <a:chOff x="-47782" y="926927"/>
            <a:chExt cx="9223657" cy="2894909"/>
          </a:xfrm>
        </p:grpSpPr>
        <p:sp>
          <p:nvSpPr>
            <p:cNvPr id="169" name="Google Shape;169;p27"/>
            <p:cNvSpPr/>
            <p:nvPr/>
          </p:nvSpPr>
          <p:spPr>
            <a:xfrm rot="-10799940">
              <a:off x="-47782" y="927008"/>
              <a:ext cx="9223632" cy="1143936"/>
            </a:xfrm>
            <a:prstGeom prst="flowChartDocument">
              <a:avLst/>
            </a:prstGeom>
            <a:solidFill>
              <a:srgbClr val="FFFFFF"/>
            </a:solidFill>
            <a:ln>
              <a:noFill/>
            </a:ln>
          </p:spPr>
          <p:txBody>
            <a:bodyPr anchorCtr="0" anchor="ctr" bIns="91425" lIns="0" spcFirstLastPara="1" rIns="0"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39825" y="1162936"/>
              <a:ext cx="9215700" cy="2658900"/>
            </a:xfrm>
            <a:prstGeom prst="rect">
              <a:avLst/>
            </a:prstGeom>
            <a:solidFill>
              <a:srgbClr val="FFFFFF"/>
            </a:solidFill>
            <a:ln>
              <a:noFill/>
            </a:ln>
          </p:spPr>
          <p:txBody>
            <a:bodyPr anchorCtr="0" anchor="ctr" bIns="91425" lIns="0" spcFirstLastPara="1" rIns="0" wrap="square" tIns="91425">
              <a:noAutofit/>
            </a:bodyPr>
            <a:lstStyle/>
            <a:p>
              <a:pPr indent="0" lvl="0" marL="0" rtl="0" algn="l">
                <a:spcBef>
                  <a:spcPts val="0"/>
                </a:spcBef>
                <a:spcAft>
                  <a:spcPts val="0"/>
                </a:spcAft>
                <a:buNone/>
              </a:pPr>
              <a:r>
                <a:t/>
              </a:r>
              <a:endParaRPr/>
            </a:p>
          </p:txBody>
        </p:sp>
      </p:grpSp>
      <p:sp>
        <p:nvSpPr>
          <p:cNvPr id="171" name="Google Shape;171;p27"/>
          <p:cNvSpPr txBox="1"/>
          <p:nvPr>
            <p:ph idx="1" type="body"/>
          </p:nvPr>
        </p:nvSpPr>
        <p:spPr>
          <a:xfrm>
            <a:off x="7385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72" name="Google Shape;172;p27"/>
          <p:cNvSpPr txBox="1"/>
          <p:nvPr>
            <p:ph idx="2" type="body"/>
          </p:nvPr>
        </p:nvSpPr>
        <p:spPr>
          <a:xfrm>
            <a:off x="18239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73" name="Google Shape;173;p27"/>
          <p:cNvSpPr txBox="1"/>
          <p:nvPr>
            <p:ph idx="3" type="body"/>
          </p:nvPr>
        </p:nvSpPr>
        <p:spPr>
          <a:xfrm>
            <a:off x="29093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74" name="Google Shape;174;p27"/>
          <p:cNvSpPr txBox="1"/>
          <p:nvPr>
            <p:ph idx="4" type="body"/>
          </p:nvPr>
        </p:nvSpPr>
        <p:spPr>
          <a:xfrm>
            <a:off x="39947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75" name="Google Shape;175;p27"/>
          <p:cNvSpPr txBox="1"/>
          <p:nvPr>
            <p:ph idx="5" type="body"/>
          </p:nvPr>
        </p:nvSpPr>
        <p:spPr>
          <a:xfrm>
            <a:off x="50801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76" name="Google Shape;176;p27"/>
          <p:cNvSpPr txBox="1"/>
          <p:nvPr>
            <p:ph idx="6" type="body"/>
          </p:nvPr>
        </p:nvSpPr>
        <p:spPr>
          <a:xfrm>
            <a:off x="61655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177" name="Google Shape;177;p27"/>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78" name="Google Shape;178;p27"/>
          <p:cNvSpPr txBox="1"/>
          <p:nvPr>
            <p:ph type="title"/>
          </p:nvPr>
        </p:nvSpPr>
        <p:spPr>
          <a:xfrm>
            <a:off x="686100" y="960438"/>
            <a:ext cx="7651500" cy="852300"/>
          </a:xfrm>
          <a:prstGeom prst="rect">
            <a:avLst/>
          </a:prstGeom>
        </p:spPr>
        <p:txBody>
          <a:bodyPr anchorCtr="0" anchor="b" bIns="91425" lIns="0" spcFirstLastPara="1" rIns="0" wrap="square" tIns="91425">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p:txBody>
      </p:sp>
      <p:pic>
        <p:nvPicPr>
          <p:cNvPr id="179" name="Google Shape;179;p27"/>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blank page">
  <p:cSld name="CUSTOM_7_1_1">
    <p:bg>
      <p:bgPr>
        <a:solidFill>
          <a:schemeClr val="lt1"/>
        </a:solidFill>
      </p:bgPr>
    </p:bg>
    <p:spTree>
      <p:nvGrpSpPr>
        <p:cNvPr id="180" name="Shape 180"/>
        <p:cNvGrpSpPr/>
        <p:nvPr/>
      </p:nvGrpSpPr>
      <p:grpSpPr>
        <a:xfrm>
          <a:off x="0" y="0"/>
          <a:ext cx="0" cy="0"/>
          <a:chOff x="0" y="0"/>
          <a:chExt cx="0" cy="0"/>
        </a:xfrm>
      </p:grpSpPr>
      <p:sp>
        <p:nvSpPr>
          <p:cNvPr id="181" name="Google Shape;181;p28"/>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82" name="Google Shape;182;p28"/>
          <p:cNvSpPr txBox="1"/>
          <p:nvPr>
            <p:ph type="title"/>
          </p:nvPr>
        </p:nvSpPr>
        <p:spPr>
          <a:xfrm>
            <a:off x="686100" y="960438"/>
            <a:ext cx="7651500" cy="852300"/>
          </a:xfrm>
          <a:prstGeom prst="rect">
            <a:avLst/>
          </a:prstGeom>
        </p:spPr>
        <p:txBody>
          <a:bodyPr anchorCtr="0" anchor="b" bIns="91425" lIns="0" spcFirstLastPara="1" rIns="0" wrap="square" tIns="91425">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p:txBody>
      </p:sp>
      <p:pic>
        <p:nvPicPr>
          <p:cNvPr id="183" name="Google Shape;183;p28"/>
          <p:cNvPicPr preferRelativeResize="0"/>
          <p:nvPr/>
        </p:nvPicPr>
        <p:blipFill>
          <a:blip r:embed="rId2">
            <a:alphaModFix/>
          </a:blip>
          <a:stretch>
            <a:fillRect/>
          </a:stretch>
        </p:blipFill>
        <p:spPr>
          <a:xfrm>
            <a:off x="166050" y="4629950"/>
            <a:ext cx="932221"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K - quote">
  <p:cSld name="CUSTOM_5_1">
    <p:bg>
      <p:bgPr>
        <a:solidFill>
          <a:srgbClr val="335A45"/>
        </a:solidFill>
      </p:bgPr>
    </p:bg>
    <p:spTree>
      <p:nvGrpSpPr>
        <p:cNvPr id="184" name="Shape 184"/>
        <p:cNvGrpSpPr/>
        <p:nvPr/>
      </p:nvGrpSpPr>
      <p:grpSpPr>
        <a:xfrm>
          <a:off x="0" y="0"/>
          <a:ext cx="0" cy="0"/>
          <a:chOff x="0" y="0"/>
          <a:chExt cx="0" cy="0"/>
        </a:xfrm>
      </p:grpSpPr>
      <p:sp>
        <p:nvSpPr>
          <p:cNvPr id="185" name="Google Shape;185;p29"/>
          <p:cNvSpPr txBox="1"/>
          <p:nvPr>
            <p:ph type="title"/>
          </p:nvPr>
        </p:nvSpPr>
        <p:spPr>
          <a:xfrm>
            <a:off x="1687900" y="1662925"/>
            <a:ext cx="5621100" cy="572700"/>
          </a:xfrm>
          <a:prstGeom prst="rect">
            <a:avLst/>
          </a:prstGeom>
        </p:spPr>
        <p:txBody>
          <a:bodyPr anchorCtr="0" anchor="t" bIns="91425" lIns="0" spcFirstLastPara="1" rIns="0" wrap="square" tIns="91425">
            <a:noAutofit/>
          </a:bodyPr>
          <a:lstStyle>
            <a:lvl1pPr lvl="0" algn="ctr">
              <a:spcBef>
                <a:spcPts val="0"/>
              </a:spcBef>
              <a:spcAft>
                <a:spcPts val="0"/>
              </a:spcAft>
              <a:buClr>
                <a:schemeClr val="lt1"/>
              </a:buClr>
              <a:buSzPts val="3500"/>
              <a:buNone/>
              <a:defRPr sz="3500">
                <a:solidFill>
                  <a:schemeClr val="lt1"/>
                </a:solidFill>
              </a:defRPr>
            </a:lvl1pPr>
            <a:lvl2pPr lvl="1" algn="ctr">
              <a:spcBef>
                <a:spcPts val="1000"/>
              </a:spcBef>
              <a:spcAft>
                <a:spcPts val="0"/>
              </a:spcAft>
              <a:buClr>
                <a:schemeClr val="lt1"/>
              </a:buClr>
              <a:buSzPts val="6500"/>
              <a:buNone/>
              <a:defRPr>
                <a:solidFill>
                  <a:schemeClr val="lt1"/>
                </a:solidFill>
              </a:defRPr>
            </a:lvl2pPr>
            <a:lvl3pPr lvl="2" algn="ctr">
              <a:spcBef>
                <a:spcPts val="1000"/>
              </a:spcBef>
              <a:spcAft>
                <a:spcPts val="0"/>
              </a:spcAft>
              <a:buClr>
                <a:schemeClr val="lt1"/>
              </a:buClr>
              <a:buSzPts val="6500"/>
              <a:buNone/>
              <a:defRPr>
                <a:solidFill>
                  <a:schemeClr val="lt1"/>
                </a:solidFill>
              </a:defRPr>
            </a:lvl3pPr>
            <a:lvl4pPr lvl="3" algn="ctr">
              <a:spcBef>
                <a:spcPts val="1000"/>
              </a:spcBef>
              <a:spcAft>
                <a:spcPts val="0"/>
              </a:spcAft>
              <a:buClr>
                <a:schemeClr val="lt1"/>
              </a:buClr>
              <a:buSzPts val="6500"/>
              <a:buNone/>
              <a:defRPr>
                <a:solidFill>
                  <a:schemeClr val="lt1"/>
                </a:solidFill>
              </a:defRPr>
            </a:lvl4pPr>
            <a:lvl5pPr lvl="4" algn="ctr">
              <a:spcBef>
                <a:spcPts val="1000"/>
              </a:spcBef>
              <a:spcAft>
                <a:spcPts val="0"/>
              </a:spcAft>
              <a:buClr>
                <a:schemeClr val="lt1"/>
              </a:buClr>
              <a:buSzPts val="6500"/>
              <a:buNone/>
              <a:defRPr>
                <a:solidFill>
                  <a:schemeClr val="lt1"/>
                </a:solidFill>
              </a:defRPr>
            </a:lvl5pPr>
            <a:lvl6pPr lvl="5" algn="ctr">
              <a:spcBef>
                <a:spcPts val="1000"/>
              </a:spcBef>
              <a:spcAft>
                <a:spcPts val="0"/>
              </a:spcAft>
              <a:buClr>
                <a:schemeClr val="lt1"/>
              </a:buClr>
              <a:buSzPts val="6500"/>
              <a:buNone/>
              <a:defRPr>
                <a:solidFill>
                  <a:schemeClr val="lt1"/>
                </a:solidFill>
              </a:defRPr>
            </a:lvl6pPr>
            <a:lvl7pPr lvl="6" algn="ctr">
              <a:spcBef>
                <a:spcPts val="1000"/>
              </a:spcBef>
              <a:spcAft>
                <a:spcPts val="0"/>
              </a:spcAft>
              <a:buClr>
                <a:schemeClr val="lt1"/>
              </a:buClr>
              <a:buSzPts val="6500"/>
              <a:buNone/>
              <a:defRPr>
                <a:solidFill>
                  <a:schemeClr val="lt1"/>
                </a:solidFill>
              </a:defRPr>
            </a:lvl7pPr>
            <a:lvl8pPr lvl="7" algn="ctr">
              <a:spcBef>
                <a:spcPts val="1000"/>
              </a:spcBef>
              <a:spcAft>
                <a:spcPts val="0"/>
              </a:spcAft>
              <a:buClr>
                <a:schemeClr val="lt1"/>
              </a:buClr>
              <a:buSzPts val="6500"/>
              <a:buNone/>
              <a:defRPr>
                <a:solidFill>
                  <a:schemeClr val="lt1"/>
                </a:solidFill>
              </a:defRPr>
            </a:lvl8pPr>
            <a:lvl9pPr lvl="8" algn="ctr">
              <a:spcBef>
                <a:spcPts val="1000"/>
              </a:spcBef>
              <a:spcAft>
                <a:spcPts val="1000"/>
              </a:spcAft>
              <a:buClr>
                <a:schemeClr val="lt1"/>
              </a:buClr>
              <a:buSzPts val="6500"/>
              <a:buNone/>
              <a:defRPr>
                <a:solidFill>
                  <a:schemeClr val="lt1"/>
                </a:solidFill>
              </a:defRPr>
            </a:lvl9pPr>
          </a:lstStyle>
          <a:p/>
        </p:txBody>
      </p:sp>
      <p:pic>
        <p:nvPicPr>
          <p:cNvPr id="186" name="Google Shape;186;p29"/>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L - case study">
  <p:cSld name="CUSTOM_6_1">
    <p:spTree>
      <p:nvGrpSpPr>
        <p:cNvPr id="187" name="Shape 187"/>
        <p:cNvGrpSpPr/>
        <p:nvPr/>
      </p:nvGrpSpPr>
      <p:grpSpPr>
        <a:xfrm>
          <a:off x="0" y="0"/>
          <a:ext cx="0" cy="0"/>
          <a:chOff x="0" y="0"/>
          <a:chExt cx="0" cy="0"/>
        </a:xfrm>
      </p:grpSpPr>
      <p:grpSp>
        <p:nvGrpSpPr>
          <p:cNvPr id="188" name="Google Shape;188;p30"/>
          <p:cNvGrpSpPr/>
          <p:nvPr/>
        </p:nvGrpSpPr>
        <p:grpSpPr>
          <a:xfrm>
            <a:off x="-425" y="1558462"/>
            <a:ext cx="9144451" cy="3416656"/>
            <a:chOff x="-47925" y="2360652"/>
            <a:chExt cx="9223775" cy="2528609"/>
          </a:xfrm>
        </p:grpSpPr>
        <p:sp>
          <p:nvSpPr>
            <p:cNvPr id="189" name="Google Shape;189;p30"/>
            <p:cNvSpPr/>
            <p:nvPr/>
          </p:nvSpPr>
          <p:spPr>
            <a:xfrm rot="-10799940">
              <a:off x="-47782" y="2360733"/>
              <a:ext cx="9223632" cy="1143936"/>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flipH="1" rot="-60">
              <a:off x="-47782" y="3745244"/>
              <a:ext cx="9223632" cy="1143936"/>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47925" y="3058625"/>
              <a:ext cx="9223500" cy="10311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30"/>
          <p:cNvSpPr txBox="1"/>
          <p:nvPr/>
        </p:nvSpPr>
        <p:spPr>
          <a:xfrm>
            <a:off x="1034989" y="2256995"/>
            <a:ext cx="720000" cy="415500"/>
          </a:xfrm>
          <a:prstGeom prst="rect">
            <a:avLst/>
          </a:prstGeom>
          <a:noFill/>
          <a:ln>
            <a:noFill/>
          </a:ln>
        </p:spPr>
        <p:txBody>
          <a:bodyPr anchorCtr="0" anchor="b" bIns="91425" lIns="0" spcFirstLastPara="1" rIns="0" wrap="square" tIns="91425">
            <a:noAutofit/>
          </a:bodyPr>
          <a:lstStyle/>
          <a:p>
            <a:pPr indent="0" lvl="0" marL="0" rtl="0" algn="l">
              <a:spcBef>
                <a:spcPts val="0"/>
              </a:spcBef>
              <a:spcAft>
                <a:spcPts val="0"/>
              </a:spcAft>
              <a:buNone/>
            </a:pPr>
            <a:r>
              <a:rPr b="1" lang="en-GB" sz="1500">
                <a:solidFill>
                  <a:schemeClr val="lt1"/>
                </a:solidFill>
                <a:latin typeface="Playfair Display"/>
                <a:ea typeface="Playfair Display"/>
                <a:cs typeface="Playfair Display"/>
                <a:sym typeface="Playfair Display"/>
              </a:rPr>
              <a:t>What</a:t>
            </a:r>
            <a:endParaRPr b="1" sz="1500">
              <a:solidFill>
                <a:schemeClr val="lt1"/>
              </a:solidFill>
              <a:latin typeface="DM Sans"/>
              <a:ea typeface="DM Sans"/>
              <a:cs typeface="DM Sans"/>
              <a:sym typeface="DM Sans"/>
            </a:endParaRPr>
          </a:p>
        </p:txBody>
      </p:sp>
      <p:sp>
        <p:nvSpPr>
          <p:cNvPr id="193" name="Google Shape;193;p30"/>
          <p:cNvSpPr txBox="1"/>
          <p:nvPr/>
        </p:nvSpPr>
        <p:spPr>
          <a:xfrm>
            <a:off x="2874271" y="2256983"/>
            <a:ext cx="720000" cy="415500"/>
          </a:xfrm>
          <a:prstGeom prst="rect">
            <a:avLst/>
          </a:prstGeom>
          <a:noFill/>
          <a:ln>
            <a:noFill/>
          </a:ln>
        </p:spPr>
        <p:txBody>
          <a:bodyPr anchorCtr="0" anchor="b" bIns="91425" lIns="0" spcFirstLastPara="1" rIns="0" wrap="square" tIns="91425">
            <a:noAutofit/>
          </a:bodyPr>
          <a:lstStyle/>
          <a:p>
            <a:pPr indent="0" lvl="0" marL="0" rtl="0" algn="l">
              <a:spcBef>
                <a:spcPts val="0"/>
              </a:spcBef>
              <a:spcAft>
                <a:spcPts val="0"/>
              </a:spcAft>
              <a:buNone/>
            </a:pPr>
            <a:r>
              <a:rPr b="1" lang="en-GB" sz="1500">
                <a:solidFill>
                  <a:schemeClr val="lt1"/>
                </a:solidFill>
                <a:latin typeface="Playfair Display"/>
                <a:ea typeface="Playfair Display"/>
                <a:cs typeface="Playfair Display"/>
                <a:sym typeface="Playfair Display"/>
              </a:rPr>
              <a:t>Why</a:t>
            </a:r>
            <a:endParaRPr b="1" sz="1500">
              <a:solidFill>
                <a:schemeClr val="lt1"/>
              </a:solidFill>
              <a:latin typeface="DM Sans"/>
              <a:ea typeface="DM Sans"/>
              <a:cs typeface="DM Sans"/>
              <a:sym typeface="DM Sans"/>
            </a:endParaRPr>
          </a:p>
        </p:txBody>
      </p:sp>
      <p:sp>
        <p:nvSpPr>
          <p:cNvPr id="194" name="Google Shape;194;p30"/>
          <p:cNvSpPr txBox="1"/>
          <p:nvPr/>
        </p:nvSpPr>
        <p:spPr>
          <a:xfrm>
            <a:off x="4729185" y="2256995"/>
            <a:ext cx="720000" cy="415500"/>
          </a:xfrm>
          <a:prstGeom prst="rect">
            <a:avLst/>
          </a:prstGeom>
          <a:noFill/>
          <a:ln>
            <a:noFill/>
          </a:ln>
        </p:spPr>
        <p:txBody>
          <a:bodyPr anchorCtr="0" anchor="b" bIns="91425" lIns="0" spcFirstLastPara="1" rIns="0" wrap="square" tIns="91425">
            <a:noAutofit/>
          </a:bodyPr>
          <a:lstStyle/>
          <a:p>
            <a:pPr indent="0" lvl="0" marL="0" rtl="0" algn="l">
              <a:spcBef>
                <a:spcPts val="0"/>
              </a:spcBef>
              <a:spcAft>
                <a:spcPts val="0"/>
              </a:spcAft>
              <a:buNone/>
            </a:pPr>
            <a:r>
              <a:rPr b="1" lang="en-GB" sz="1500">
                <a:solidFill>
                  <a:schemeClr val="lt1"/>
                </a:solidFill>
                <a:latin typeface="Playfair Display"/>
                <a:ea typeface="Playfair Display"/>
                <a:cs typeface="Playfair Display"/>
                <a:sym typeface="Playfair Display"/>
              </a:rPr>
              <a:t>How</a:t>
            </a:r>
            <a:endParaRPr b="1" sz="1500">
              <a:solidFill>
                <a:schemeClr val="lt1"/>
              </a:solidFill>
              <a:latin typeface="DM Sans"/>
              <a:ea typeface="DM Sans"/>
              <a:cs typeface="DM Sans"/>
              <a:sym typeface="DM Sans"/>
            </a:endParaRPr>
          </a:p>
        </p:txBody>
      </p:sp>
      <p:sp>
        <p:nvSpPr>
          <p:cNvPr id="195" name="Google Shape;195;p30"/>
          <p:cNvSpPr txBox="1"/>
          <p:nvPr/>
        </p:nvSpPr>
        <p:spPr>
          <a:xfrm>
            <a:off x="6516752" y="2256975"/>
            <a:ext cx="863700" cy="415500"/>
          </a:xfrm>
          <a:prstGeom prst="rect">
            <a:avLst/>
          </a:prstGeom>
          <a:noFill/>
          <a:ln>
            <a:noFill/>
          </a:ln>
        </p:spPr>
        <p:txBody>
          <a:bodyPr anchorCtr="0" anchor="b" bIns="91425" lIns="0" spcFirstLastPara="1" rIns="0" wrap="square" tIns="91425">
            <a:noAutofit/>
          </a:bodyPr>
          <a:lstStyle/>
          <a:p>
            <a:pPr indent="0" lvl="0" marL="0" rtl="0" algn="l">
              <a:spcBef>
                <a:spcPts val="0"/>
              </a:spcBef>
              <a:spcAft>
                <a:spcPts val="0"/>
              </a:spcAft>
              <a:buNone/>
            </a:pPr>
            <a:r>
              <a:rPr b="1" lang="en-GB" sz="1500">
                <a:solidFill>
                  <a:schemeClr val="lt1"/>
                </a:solidFill>
                <a:latin typeface="Playfair Display"/>
                <a:ea typeface="Playfair Display"/>
                <a:cs typeface="Playfair Display"/>
                <a:sym typeface="Playfair Display"/>
              </a:rPr>
              <a:t>Result</a:t>
            </a:r>
            <a:endParaRPr b="1" sz="1500">
              <a:solidFill>
                <a:schemeClr val="lt1"/>
              </a:solidFill>
              <a:latin typeface="DM Sans"/>
              <a:ea typeface="DM Sans"/>
              <a:cs typeface="DM Sans"/>
              <a:sym typeface="DM Sans"/>
            </a:endParaRPr>
          </a:p>
        </p:txBody>
      </p:sp>
      <p:sp>
        <p:nvSpPr>
          <p:cNvPr id="196" name="Google Shape;196;p30"/>
          <p:cNvSpPr txBox="1"/>
          <p:nvPr>
            <p:ph idx="1" type="subTitle"/>
          </p:nvPr>
        </p:nvSpPr>
        <p:spPr>
          <a:xfrm>
            <a:off x="663375" y="588000"/>
            <a:ext cx="3754200" cy="429600"/>
          </a:xfrm>
          <a:prstGeom prst="rect">
            <a:avLst/>
          </a:prstGeom>
          <a:noFill/>
          <a:ln>
            <a:noFill/>
          </a:ln>
        </p:spPr>
        <p:txBody>
          <a:bodyPr anchorCtr="0" anchor="t" bIns="91425" lIns="0" spcFirstLastPara="1" rIns="0" wrap="square" tIns="91425">
            <a:noAutofit/>
          </a:bodyPr>
          <a:lstStyle>
            <a:lvl1pPr lvl="0">
              <a:spcBef>
                <a:spcPts val="0"/>
              </a:spcBef>
              <a:spcAft>
                <a:spcPts val="0"/>
              </a:spcAft>
              <a:buClr>
                <a:srgbClr val="335A45"/>
              </a:buClr>
              <a:buSzPts val="1400"/>
              <a:buFont typeface="Playfair Display Medium"/>
              <a:buNone/>
              <a:defRPr>
                <a:solidFill>
                  <a:srgbClr val="335A45"/>
                </a:solidFill>
                <a:latin typeface="Playfair Display Medium"/>
                <a:ea typeface="Playfair Display Medium"/>
                <a:cs typeface="Playfair Display Medium"/>
                <a:sym typeface="Playfair Display Medium"/>
              </a:defRPr>
            </a:lvl1pPr>
            <a:lvl2pPr lvl="1">
              <a:spcBef>
                <a:spcPts val="0"/>
              </a:spcBef>
              <a:spcAft>
                <a:spcPts val="0"/>
              </a:spcAft>
              <a:buClr>
                <a:srgbClr val="335A45"/>
              </a:buClr>
              <a:buSzPts val="1400"/>
              <a:buNone/>
              <a:defRPr>
                <a:solidFill>
                  <a:srgbClr val="335A45"/>
                </a:solidFill>
              </a:defRPr>
            </a:lvl2pPr>
            <a:lvl3pPr lvl="2">
              <a:spcBef>
                <a:spcPts val="0"/>
              </a:spcBef>
              <a:spcAft>
                <a:spcPts val="0"/>
              </a:spcAft>
              <a:buClr>
                <a:srgbClr val="335A45"/>
              </a:buClr>
              <a:buSzPts val="1400"/>
              <a:buNone/>
              <a:defRPr>
                <a:solidFill>
                  <a:srgbClr val="335A45"/>
                </a:solidFill>
              </a:defRPr>
            </a:lvl3pPr>
            <a:lvl4pPr lvl="3">
              <a:spcBef>
                <a:spcPts val="0"/>
              </a:spcBef>
              <a:spcAft>
                <a:spcPts val="0"/>
              </a:spcAft>
              <a:buClr>
                <a:srgbClr val="335A45"/>
              </a:buClr>
              <a:buSzPts val="1400"/>
              <a:buNone/>
              <a:defRPr>
                <a:solidFill>
                  <a:srgbClr val="335A45"/>
                </a:solidFill>
              </a:defRPr>
            </a:lvl4pPr>
            <a:lvl5pPr lvl="4">
              <a:spcBef>
                <a:spcPts val="0"/>
              </a:spcBef>
              <a:spcAft>
                <a:spcPts val="0"/>
              </a:spcAft>
              <a:buClr>
                <a:srgbClr val="335A45"/>
              </a:buClr>
              <a:buSzPts val="1400"/>
              <a:buNone/>
              <a:defRPr>
                <a:solidFill>
                  <a:srgbClr val="335A45"/>
                </a:solidFill>
              </a:defRPr>
            </a:lvl5pPr>
            <a:lvl6pPr lvl="5">
              <a:spcBef>
                <a:spcPts val="0"/>
              </a:spcBef>
              <a:spcAft>
                <a:spcPts val="0"/>
              </a:spcAft>
              <a:buClr>
                <a:srgbClr val="335A45"/>
              </a:buClr>
              <a:buSzPts val="1400"/>
              <a:buNone/>
              <a:defRPr>
                <a:solidFill>
                  <a:srgbClr val="335A45"/>
                </a:solidFill>
              </a:defRPr>
            </a:lvl6pPr>
            <a:lvl7pPr lvl="6">
              <a:spcBef>
                <a:spcPts val="0"/>
              </a:spcBef>
              <a:spcAft>
                <a:spcPts val="0"/>
              </a:spcAft>
              <a:buClr>
                <a:srgbClr val="335A45"/>
              </a:buClr>
              <a:buSzPts val="1400"/>
              <a:buNone/>
              <a:defRPr>
                <a:solidFill>
                  <a:srgbClr val="335A45"/>
                </a:solidFill>
              </a:defRPr>
            </a:lvl7pPr>
            <a:lvl8pPr lvl="7">
              <a:spcBef>
                <a:spcPts val="0"/>
              </a:spcBef>
              <a:spcAft>
                <a:spcPts val="0"/>
              </a:spcAft>
              <a:buClr>
                <a:srgbClr val="335A45"/>
              </a:buClr>
              <a:buSzPts val="1400"/>
              <a:buNone/>
              <a:defRPr>
                <a:solidFill>
                  <a:srgbClr val="335A45"/>
                </a:solidFill>
              </a:defRPr>
            </a:lvl8pPr>
            <a:lvl9pPr lvl="8">
              <a:spcBef>
                <a:spcPts val="0"/>
              </a:spcBef>
              <a:spcAft>
                <a:spcPts val="0"/>
              </a:spcAft>
              <a:buClr>
                <a:srgbClr val="335A45"/>
              </a:buClr>
              <a:buSzPts val="1400"/>
              <a:buNone/>
              <a:defRPr>
                <a:solidFill>
                  <a:srgbClr val="335A45"/>
                </a:solidFill>
              </a:defRPr>
            </a:lvl9pPr>
          </a:lstStyle>
          <a:p/>
        </p:txBody>
      </p:sp>
      <p:sp>
        <p:nvSpPr>
          <p:cNvPr id="197" name="Google Shape;197;p30"/>
          <p:cNvSpPr txBox="1"/>
          <p:nvPr>
            <p:ph type="title"/>
          </p:nvPr>
        </p:nvSpPr>
        <p:spPr>
          <a:xfrm>
            <a:off x="663375" y="874425"/>
            <a:ext cx="6592800" cy="5259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rgbClr val="335A45"/>
              </a:buClr>
              <a:buSzPts val="6500"/>
              <a:buNone/>
              <a:defRPr>
                <a:solidFill>
                  <a:srgbClr val="335A45"/>
                </a:solidFill>
                <a:latin typeface="DM Sans"/>
                <a:ea typeface="DM Sans"/>
                <a:cs typeface="DM Sans"/>
                <a:sym typeface="DM Sans"/>
              </a:defRPr>
            </a:lvl2pPr>
            <a:lvl3pPr lvl="2">
              <a:spcBef>
                <a:spcPts val="1000"/>
              </a:spcBef>
              <a:spcAft>
                <a:spcPts val="0"/>
              </a:spcAft>
              <a:buClr>
                <a:srgbClr val="335A45"/>
              </a:buClr>
              <a:buSzPts val="6500"/>
              <a:buNone/>
              <a:defRPr>
                <a:solidFill>
                  <a:srgbClr val="335A45"/>
                </a:solidFill>
                <a:latin typeface="DM Sans"/>
                <a:ea typeface="DM Sans"/>
                <a:cs typeface="DM Sans"/>
                <a:sym typeface="DM Sans"/>
              </a:defRPr>
            </a:lvl3pPr>
            <a:lvl4pPr lvl="3">
              <a:spcBef>
                <a:spcPts val="1000"/>
              </a:spcBef>
              <a:spcAft>
                <a:spcPts val="0"/>
              </a:spcAft>
              <a:buClr>
                <a:srgbClr val="335A45"/>
              </a:buClr>
              <a:buSzPts val="6500"/>
              <a:buNone/>
              <a:defRPr>
                <a:solidFill>
                  <a:srgbClr val="335A45"/>
                </a:solidFill>
                <a:latin typeface="DM Sans"/>
                <a:ea typeface="DM Sans"/>
                <a:cs typeface="DM Sans"/>
                <a:sym typeface="DM Sans"/>
              </a:defRPr>
            </a:lvl4pPr>
            <a:lvl5pPr lvl="4">
              <a:spcBef>
                <a:spcPts val="1000"/>
              </a:spcBef>
              <a:spcAft>
                <a:spcPts val="0"/>
              </a:spcAft>
              <a:buClr>
                <a:srgbClr val="335A45"/>
              </a:buClr>
              <a:buSzPts val="6500"/>
              <a:buNone/>
              <a:defRPr>
                <a:solidFill>
                  <a:srgbClr val="335A45"/>
                </a:solidFill>
                <a:latin typeface="DM Sans"/>
                <a:ea typeface="DM Sans"/>
                <a:cs typeface="DM Sans"/>
                <a:sym typeface="DM Sans"/>
              </a:defRPr>
            </a:lvl5pPr>
            <a:lvl6pPr lvl="5">
              <a:spcBef>
                <a:spcPts val="1000"/>
              </a:spcBef>
              <a:spcAft>
                <a:spcPts val="0"/>
              </a:spcAft>
              <a:buClr>
                <a:srgbClr val="335A45"/>
              </a:buClr>
              <a:buSzPts val="6500"/>
              <a:buNone/>
              <a:defRPr>
                <a:solidFill>
                  <a:srgbClr val="335A45"/>
                </a:solidFill>
                <a:latin typeface="DM Sans"/>
                <a:ea typeface="DM Sans"/>
                <a:cs typeface="DM Sans"/>
                <a:sym typeface="DM Sans"/>
              </a:defRPr>
            </a:lvl6pPr>
            <a:lvl7pPr lvl="6">
              <a:spcBef>
                <a:spcPts val="1000"/>
              </a:spcBef>
              <a:spcAft>
                <a:spcPts val="0"/>
              </a:spcAft>
              <a:buClr>
                <a:srgbClr val="335A45"/>
              </a:buClr>
              <a:buSzPts val="6500"/>
              <a:buNone/>
              <a:defRPr>
                <a:solidFill>
                  <a:srgbClr val="335A45"/>
                </a:solidFill>
                <a:latin typeface="DM Sans"/>
                <a:ea typeface="DM Sans"/>
                <a:cs typeface="DM Sans"/>
                <a:sym typeface="DM Sans"/>
              </a:defRPr>
            </a:lvl7pPr>
            <a:lvl8pPr lvl="7">
              <a:spcBef>
                <a:spcPts val="1000"/>
              </a:spcBef>
              <a:spcAft>
                <a:spcPts val="0"/>
              </a:spcAft>
              <a:buClr>
                <a:srgbClr val="335A45"/>
              </a:buClr>
              <a:buSzPts val="6500"/>
              <a:buNone/>
              <a:defRPr>
                <a:solidFill>
                  <a:srgbClr val="335A45"/>
                </a:solidFill>
                <a:latin typeface="DM Sans"/>
                <a:ea typeface="DM Sans"/>
                <a:cs typeface="DM Sans"/>
                <a:sym typeface="DM Sans"/>
              </a:defRPr>
            </a:lvl8pPr>
            <a:lvl9pPr lvl="8">
              <a:spcBef>
                <a:spcPts val="1000"/>
              </a:spcBef>
              <a:spcAft>
                <a:spcPts val="1000"/>
              </a:spcAft>
              <a:buClr>
                <a:srgbClr val="335A45"/>
              </a:buClr>
              <a:buSzPts val="6500"/>
              <a:buNone/>
              <a:defRPr>
                <a:solidFill>
                  <a:srgbClr val="335A45"/>
                </a:solidFill>
                <a:latin typeface="DM Sans"/>
                <a:ea typeface="DM Sans"/>
                <a:cs typeface="DM Sans"/>
                <a:sym typeface="DM Sans"/>
              </a:defRPr>
            </a:lvl9pPr>
          </a:lstStyle>
          <a:p/>
        </p:txBody>
      </p:sp>
      <p:sp>
        <p:nvSpPr>
          <p:cNvPr id="198" name="Google Shape;198;p30"/>
          <p:cNvSpPr/>
          <p:nvPr/>
        </p:nvSpPr>
        <p:spPr>
          <a:xfrm>
            <a:off x="565379" y="2350763"/>
            <a:ext cx="429066" cy="227964"/>
          </a:xfrm>
          <a:custGeom>
            <a:rect b="b" l="l" r="r" t="t"/>
            <a:pathLst>
              <a:path extrusionOk="0" h="77671" w="28368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a:off x="2406354" y="2350738"/>
            <a:ext cx="429066" cy="227964"/>
          </a:xfrm>
          <a:custGeom>
            <a:rect b="b" l="l" r="r" t="t"/>
            <a:pathLst>
              <a:path extrusionOk="0" h="77671" w="28368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4247329" y="2350763"/>
            <a:ext cx="429066" cy="227964"/>
          </a:xfrm>
          <a:custGeom>
            <a:rect b="b" l="l" r="r" t="t"/>
            <a:pathLst>
              <a:path extrusionOk="0" h="77671" w="28368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6051354" y="2350738"/>
            <a:ext cx="429066" cy="227964"/>
          </a:xfrm>
          <a:custGeom>
            <a:rect b="b" l="l" r="r" t="t"/>
            <a:pathLst>
              <a:path extrusionOk="0" h="77671" w="28368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txBox="1"/>
          <p:nvPr>
            <p:ph idx="2" type="body"/>
          </p:nvPr>
        </p:nvSpPr>
        <p:spPr>
          <a:xfrm>
            <a:off x="588000" y="2713800"/>
            <a:ext cx="1620000" cy="17715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03" name="Google Shape;203;p30"/>
          <p:cNvSpPr txBox="1"/>
          <p:nvPr>
            <p:ph idx="3" type="body"/>
          </p:nvPr>
        </p:nvSpPr>
        <p:spPr>
          <a:xfrm>
            <a:off x="2406350" y="2713800"/>
            <a:ext cx="1620000" cy="17715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04" name="Google Shape;204;p30"/>
          <p:cNvSpPr txBox="1"/>
          <p:nvPr>
            <p:ph idx="4" type="body"/>
          </p:nvPr>
        </p:nvSpPr>
        <p:spPr>
          <a:xfrm>
            <a:off x="4224700" y="2713800"/>
            <a:ext cx="1620000" cy="17715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05" name="Google Shape;205;p30"/>
          <p:cNvSpPr txBox="1"/>
          <p:nvPr>
            <p:ph idx="5" type="body"/>
          </p:nvPr>
        </p:nvSpPr>
        <p:spPr>
          <a:xfrm>
            <a:off x="6043050" y="2713800"/>
            <a:ext cx="1620000" cy="17715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06" name="Google Shape;206;p30"/>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pic>
        <p:nvPicPr>
          <p:cNvPr id="207" name="Google Shape;207;p30"/>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M - team">
  <p:cSld name="CUSTOM_8">
    <p:spTree>
      <p:nvGrpSpPr>
        <p:cNvPr id="208" name="Shape 208"/>
        <p:cNvGrpSpPr/>
        <p:nvPr/>
      </p:nvGrpSpPr>
      <p:grpSpPr>
        <a:xfrm>
          <a:off x="0" y="0"/>
          <a:ext cx="0" cy="0"/>
          <a:chOff x="0" y="0"/>
          <a:chExt cx="0" cy="0"/>
        </a:xfrm>
      </p:grpSpPr>
      <p:sp>
        <p:nvSpPr>
          <p:cNvPr id="209" name="Google Shape;209;p31"/>
          <p:cNvSpPr txBox="1"/>
          <p:nvPr/>
        </p:nvSpPr>
        <p:spPr>
          <a:xfrm>
            <a:off x="705757" y="1070695"/>
            <a:ext cx="5225100" cy="87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GB" sz="4500">
                <a:solidFill>
                  <a:srgbClr val="335A45"/>
                </a:solidFill>
                <a:latin typeface="Oswald"/>
                <a:ea typeface="Oswald"/>
                <a:cs typeface="Oswald"/>
                <a:sym typeface="Oswald"/>
              </a:rPr>
              <a:t>MEET THE TEAM</a:t>
            </a:r>
            <a:endParaRPr b="1" sz="4500">
              <a:solidFill>
                <a:srgbClr val="335A45"/>
              </a:solidFill>
              <a:latin typeface="Oswald"/>
              <a:ea typeface="Oswald"/>
              <a:cs typeface="Oswald"/>
              <a:sym typeface="Oswald"/>
            </a:endParaRPr>
          </a:p>
        </p:txBody>
      </p:sp>
      <p:grpSp>
        <p:nvGrpSpPr>
          <p:cNvPr id="210" name="Google Shape;210;p31"/>
          <p:cNvGrpSpPr/>
          <p:nvPr/>
        </p:nvGrpSpPr>
        <p:grpSpPr>
          <a:xfrm>
            <a:off x="-39825" y="2247692"/>
            <a:ext cx="9223657" cy="2948798"/>
            <a:chOff x="-47782" y="926927"/>
            <a:chExt cx="9223657" cy="2895805"/>
          </a:xfrm>
        </p:grpSpPr>
        <p:sp>
          <p:nvSpPr>
            <p:cNvPr id="211" name="Google Shape;211;p31"/>
            <p:cNvSpPr/>
            <p:nvPr/>
          </p:nvSpPr>
          <p:spPr>
            <a:xfrm rot="-10799940">
              <a:off x="-47782" y="927008"/>
              <a:ext cx="9223632" cy="1143936"/>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p:nvPr/>
          </p:nvSpPr>
          <p:spPr>
            <a:xfrm>
              <a:off x="-39825" y="1162932"/>
              <a:ext cx="9215700" cy="26598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31"/>
          <p:cNvSpPr/>
          <p:nvPr>
            <p:ph idx="2" type="pic"/>
          </p:nvPr>
        </p:nvSpPr>
        <p:spPr>
          <a:xfrm>
            <a:off x="741600" y="2183625"/>
            <a:ext cx="1090500" cy="1090500"/>
          </a:xfrm>
          <a:prstGeom prst="rect">
            <a:avLst/>
          </a:prstGeom>
          <a:noFill/>
          <a:ln>
            <a:noFill/>
          </a:ln>
        </p:spPr>
      </p:sp>
      <p:sp>
        <p:nvSpPr>
          <p:cNvPr id="214" name="Google Shape;214;p31"/>
          <p:cNvSpPr/>
          <p:nvPr>
            <p:ph idx="3" type="pic"/>
          </p:nvPr>
        </p:nvSpPr>
        <p:spPr>
          <a:xfrm>
            <a:off x="7311900" y="2183625"/>
            <a:ext cx="1090500" cy="1090500"/>
          </a:xfrm>
          <a:prstGeom prst="rect">
            <a:avLst/>
          </a:prstGeom>
          <a:noFill/>
          <a:ln>
            <a:noFill/>
          </a:ln>
        </p:spPr>
      </p:sp>
      <p:sp>
        <p:nvSpPr>
          <p:cNvPr id="215" name="Google Shape;215;p31"/>
          <p:cNvSpPr/>
          <p:nvPr>
            <p:ph idx="4" type="pic"/>
          </p:nvPr>
        </p:nvSpPr>
        <p:spPr>
          <a:xfrm>
            <a:off x="5669325" y="2183625"/>
            <a:ext cx="1090500" cy="1090500"/>
          </a:xfrm>
          <a:prstGeom prst="rect">
            <a:avLst/>
          </a:prstGeom>
          <a:noFill/>
          <a:ln>
            <a:noFill/>
          </a:ln>
        </p:spPr>
      </p:sp>
      <p:sp>
        <p:nvSpPr>
          <p:cNvPr id="216" name="Google Shape;216;p31"/>
          <p:cNvSpPr/>
          <p:nvPr>
            <p:ph idx="5" type="pic"/>
          </p:nvPr>
        </p:nvSpPr>
        <p:spPr>
          <a:xfrm>
            <a:off x="4026750" y="2183625"/>
            <a:ext cx="1090500" cy="1090500"/>
          </a:xfrm>
          <a:prstGeom prst="rect">
            <a:avLst/>
          </a:prstGeom>
          <a:noFill/>
          <a:ln>
            <a:noFill/>
          </a:ln>
        </p:spPr>
      </p:sp>
      <p:sp>
        <p:nvSpPr>
          <p:cNvPr id="217" name="Google Shape;217;p31"/>
          <p:cNvSpPr/>
          <p:nvPr>
            <p:ph idx="6" type="pic"/>
          </p:nvPr>
        </p:nvSpPr>
        <p:spPr>
          <a:xfrm>
            <a:off x="2384175" y="2183625"/>
            <a:ext cx="1090500" cy="1090500"/>
          </a:xfrm>
          <a:prstGeom prst="rect">
            <a:avLst/>
          </a:prstGeom>
          <a:noFill/>
          <a:ln>
            <a:noFill/>
          </a:ln>
        </p:spPr>
      </p:sp>
      <p:sp>
        <p:nvSpPr>
          <p:cNvPr id="218" name="Google Shape;218;p31"/>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219" name="Google Shape;219;p31"/>
          <p:cNvSpPr txBox="1"/>
          <p:nvPr>
            <p:ph idx="1" type="subTitle"/>
          </p:nvPr>
        </p:nvSpPr>
        <p:spPr>
          <a:xfrm>
            <a:off x="741600"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p:txBody>
      </p:sp>
      <p:sp>
        <p:nvSpPr>
          <p:cNvPr id="220" name="Google Shape;220;p31"/>
          <p:cNvSpPr txBox="1"/>
          <p:nvPr>
            <p:ph idx="7" type="body"/>
          </p:nvPr>
        </p:nvSpPr>
        <p:spPr>
          <a:xfrm>
            <a:off x="741600"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1" name="Google Shape;221;p31"/>
          <p:cNvSpPr txBox="1"/>
          <p:nvPr>
            <p:ph idx="8" type="subTitle"/>
          </p:nvPr>
        </p:nvSpPr>
        <p:spPr>
          <a:xfrm>
            <a:off x="2384175"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p:txBody>
      </p:sp>
      <p:sp>
        <p:nvSpPr>
          <p:cNvPr id="222" name="Google Shape;222;p31"/>
          <p:cNvSpPr txBox="1"/>
          <p:nvPr>
            <p:ph idx="9" type="body"/>
          </p:nvPr>
        </p:nvSpPr>
        <p:spPr>
          <a:xfrm>
            <a:off x="2384175"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3" name="Google Shape;223;p31"/>
          <p:cNvSpPr txBox="1"/>
          <p:nvPr>
            <p:ph idx="13" type="subTitle"/>
          </p:nvPr>
        </p:nvSpPr>
        <p:spPr>
          <a:xfrm>
            <a:off x="4026750"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p:txBody>
      </p:sp>
      <p:sp>
        <p:nvSpPr>
          <p:cNvPr id="224" name="Google Shape;224;p31"/>
          <p:cNvSpPr txBox="1"/>
          <p:nvPr>
            <p:ph idx="14" type="body"/>
          </p:nvPr>
        </p:nvSpPr>
        <p:spPr>
          <a:xfrm>
            <a:off x="4026750"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5" name="Google Shape;225;p31"/>
          <p:cNvSpPr txBox="1"/>
          <p:nvPr>
            <p:ph idx="15" type="subTitle"/>
          </p:nvPr>
        </p:nvSpPr>
        <p:spPr>
          <a:xfrm>
            <a:off x="7311900"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p:txBody>
      </p:sp>
      <p:sp>
        <p:nvSpPr>
          <p:cNvPr id="226" name="Google Shape;226;p31"/>
          <p:cNvSpPr txBox="1"/>
          <p:nvPr>
            <p:ph idx="16" type="body"/>
          </p:nvPr>
        </p:nvSpPr>
        <p:spPr>
          <a:xfrm>
            <a:off x="7311900"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7" name="Google Shape;227;p31"/>
          <p:cNvSpPr txBox="1"/>
          <p:nvPr>
            <p:ph idx="17" type="subTitle"/>
          </p:nvPr>
        </p:nvSpPr>
        <p:spPr>
          <a:xfrm>
            <a:off x="5669325"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p:txBody>
      </p:sp>
      <p:sp>
        <p:nvSpPr>
          <p:cNvPr id="228" name="Google Shape;228;p31"/>
          <p:cNvSpPr txBox="1"/>
          <p:nvPr>
            <p:ph idx="18" type="body"/>
          </p:nvPr>
        </p:nvSpPr>
        <p:spPr>
          <a:xfrm>
            <a:off x="5669325"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pic>
        <p:nvPicPr>
          <p:cNvPr id="229" name="Google Shape;229;p31"/>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N - blank colour">
  <p:cSld name="CUSTOM_15">
    <p:bg>
      <p:bgPr>
        <a:solidFill>
          <a:srgbClr val="335A45"/>
        </a:solidFill>
      </p:bgPr>
    </p:bg>
    <p:spTree>
      <p:nvGrpSpPr>
        <p:cNvPr id="230" name="Shape 230"/>
        <p:cNvGrpSpPr/>
        <p:nvPr/>
      </p:nvGrpSpPr>
      <p:grpSpPr>
        <a:xfrm>
          <a:off x="0" y="0"/>
          <a:ext cx="0" cy="0"/>
          <a:chOff x="0" y="0"/>
          <a:chExt cx="0" cy="0"/>
        </a:xfrm>
      </p:grpSpPr>
      <p:sp>
        <p:nvSpPr>
          <p:cNvPr id="231" name="Google Shape;231;p32"/>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232" name="Google Shape;232;p32"/>
          <p:cNvSpPr txBox="1"/>
          <p:nvPr>
            <p:ph type="title"/>
          </p:nvPr>
        </p:nvSpPr>
        <p:spPr>
          <a:xfrm>
            <a:off x="734675" y="1984800"/>
            <a:ext cx="8050500" cy="1173900"/>
          </a:xfrm>
          <a:prstGeom prst="rect">
            <a:avLst/>
          </a:prstGeom>
        </p:spPr>
        <p:txBody>
          <a:bodyPr anchorCtr="0" anchor="ctr" bIns="91425" lIns="0" spcFirstLastPara="1" rIns="0" wrap="square" tIns="91425">
            <a:noAutofit/>
          </a:bodyPr>
          <a:lstStyle>
            <a:lvl1pPr lvl="0">
              <a:lnSpc>
                <a:spcPct val="100000"/>
              </a:lnSpc>
              <a:spcBef>
                <a:spcPts val="0"/>
              </a:spcBef>
              <a:spcAft>
                <a:spcPts val="0"/>
              </a:spcAft>
              <a:buClr>
                <a:schemeClr val="lt1"/>
              </a:buClr>
              <a:buSzPts val="6500"/>
              <a:buNone/>
              <a:defRPr>
                <a:solidFill>
                  <a:schemeClr val="lt1"/>
                </a:solidFill>
              </a:defRPr>
            </a:lvl1pPr>
            <a:lvl2pPr lvl="1">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9pPr>
          </a:lstStyle>
          <a:p/>
        </p:txBody>
      </p:sp>
      <p:pic>
        <p:nvPicPr>
          <p:cNvPr id="233" name="Google Shape;233;p32"/>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O - Thank you">
  <p:cSld name="CUSTOM_11">
    <p:bg>
      <p:bgPr>
        <a:solidFill>
          <a:srgbClr val="335A45"/>
        </a:solidFill>
      </p:bgPr>
    </p:bg>
    <p:spTree>
      <p:nvGrpSpPr>
        <p:cNvPr id="234" name="Shape 234"/>
        <p:cNvGrpSpPr/>
        <p:nvPr/>
      </p:nvGrpSpPr>
      <p:grpSpPr>
        <a:xfrm>
          <a:off x="0" y="0"/>
          <a:ext cx="0" cy="0"/>
          <a:chOff x="0" y="0"/>
          <a:chExt cx="0" cy="0"/>
        </a:xfrm>
      </p:grpSpPr>
      <p:sp>
        <p:nvSpPr>
          <p:cNvPr id="235" name="Google Shape;235;p33"/>
          <p:cNvSpPr txBox="1"/>
          <p:nvPr/>
        </p:nvSpPr>
        <p:spPr>
          <a:xfrm>
            <a:off x="1613950" y="1750550"/>
            <a:ext cx="5787300" cy="1185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GB" sz="5000">
                <a:solidFill>
                  <a:schemeClr val="lt1"/>
                </a:solidFill>
                <a:latin typeface="Work Sans"/>
                <a:ea typeface="Work Sans"/>
                <a:cs typeface="Work Sans"/>
                <a:sym typeface="Work Sans"/>
              </a:rPr>
              <a:t>Thank you</a:t>
            </a:r>
            <a:endParaRPr b="1" sz="5000">
              <a:solidFill>
                <a:schemeClr val="lt1"/>
              </a:solidFill>
              <a:latin typeface="Work Sans"/>
              <a:ea typeface="Work Sans"/>
              <a:cs typeface="Work Sans"/>
              <a:sym typeface="Work Sans"/>
            </a:endParaRPr>
          </a:p>
        </p:txBody>
      </p:sp>
      <p:pic>
        <p:nvPicPr>
          <p:cNvPr id="236" name="Google Shape;236;p33"/>
          <p:cNvPicPr preferRelativeResize="0"/>
          <p:nvPr/>
        </p:nvPicPr>
        <p:blipFill>
          <a:blip r:embed="rId2">
            <a:alphaModFix/>
          </a:blip>
          <a:stretch>
            <a:fillRect/>
          </a:stretch>
        </p:blipFill>
        <p:spPr>
          <a:xfrm>
            <a:off x="1272073" y="2969138"/>
            <a:ext cx="1896549" cy="365100"/>
          </a:xfrm>
          <a:prstGeom prst="rect">
            <a:avLst/>
          </a:prstGeom>
          <a:noFill/>
          <a:ln>
            <a:noFill/>
          </a:ln>
        </p:spPr>
      </p:pic>
      <p:pic>
        <p:nvPicPr>
          <p:cNvPr id="237" name="Google Shape;237;p33"/>
          <p:cNvPicPr preferRelativeResize="0"/>
          <p:nvPr/>
        </p:nvPicPr>
        <p:blipFill rotWithShape="1">
          <a:blip r:embed="rId3">
            <a:alphaModFix/>
          </a:blip>
          <a:srcRect b="0" l="0" r="0" t="0"/>
          <a:stretch/>
        </p:blipFill>
        <p:spPr>
          <a:xfrm>
            <a:off x="3591650" y="2932700"/>
            <a:ext cx="1831900" cy="438000"/>
          </a:xfrm>
          <a:prstGeom prst="rect">
            <a:avLst/>
          </a:prstGeom>
          <a:noFill/>
          <a:ln>
            <a:noFill/>
          </a:ln>
        </p:spPr>
      </p:pic>
      <p:pic>
        <p:nvPicPr>
          <p:cNvPr id="238" name="Google Shape;238;p33"/>
          <p:cNvPicPr preferRelativeResize="0"/>
          <p:nvPr/>
        </p:nvPicPr>
        <p:blipFill rotWithShape="1">
          <a:blip r:embed="rId4">
            <a:alphaModFix/>
          </a:blip>
          <a:srcRect b="59" l="0" r="0" t="59"/>
          <a:stretch/>
        </p:blipFill>
        <p:spPr>
          <a:xfrm>
            <a:off x="5846575" y="2969150"/>
            <a:ext cx="1554623" cy="365100"/>
          </a:xfrm>
          <a:prstGeom prst="rect">
            <a:avLst/>
          </a:prstGeom>
          <a:noFill/>
          <a:ln>
            <a:noFill/>
          </a:ln>
        </p:spPr>
      </p:pic>
      <p:pic>
        <p:nvPicPr>
          <p:cNvPr id="239" name="Google Shape;239;p33"/>
          <p:cNvPicPr preferRelativeResize="0"/>
          <p:nvPr/>
        </p:nvPicPr>
        <p:blipFill>
          <a:blip r:embed="rId5">
            <a:alphaModFix/>
          </a:blip>
          <a:stretch>
            <a:fillRect/>
          </a:stretch>
        </p:blipFill>
        <p:spPr>
          <a:xfrm>
            <a:off x="175050" y="4478991"/>
            <a:ext cx="1290475" cy="54485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6" name="Shape 246"/>
        <p:cNvGrpSpPr/>
        <p:nvPr/>
      </p:nvGrpSpPr>
      <p:grpSpPr>
        <a:xfrm>
          <a:off x="0" y="0"/>
          <a:ext cx="0" cy="0"/>
          <a:chOff x="0" y="0"/>
          <a:chExt cx="0" cy="0"/>
        </a:xfrm>
      </p:grpSpPr>
      <p:sp>
        <p:nvSpPr>
          <p:cNvPr id="247" name="Google Shape;247;p3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8" name="Google Shape;248;p3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49" name="Google Shape;249;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0" name="Google Shape;250;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1" name="Google Shape;251;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2" name="Shape 252"/>
        <p:cNvGrpSpPr/>
        <p:nvPr/>
      </p:nvGrpSpPr>
      <p:grpSpPr>
        <a:xfrm>
          <a:off x="0" y="0"/>
          <a:ext cx="0" cy="0"/>
          <a:chOff x="0" y="0"/>
          <a:chExt cx="0" cy="0"/>
        </a:xfrm>
      </p:grpSpPr>
      <p:sp>
        <p:nvSpPr>
          <p:cNvPr id="253" name="Google Shape;253;p3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4" name="Google Shape;254;p3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5" name="Google Shape;255;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6" name="Google Shape;256;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7" name="Google Shape;257;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8" name="Shape 258"/>
        <p:cNvGrpSpPr/>
        <p:nvPr/>
      </p:nvGrpSpPr>
      <p:grpSpPr>
        <a:xfrm>
          <a:off x="0" y="0"/>
          <a:ext cx="0" cy="0"/>
          <a:chOff x="0" y="0"/>
          <a:chExt cx="0" cy="0"/>
        </a:xfrm>
      </p:grpSpPr>
      <p:sp>
        <p:nvSpPr>
          <p:cNvPr id="259" name="Google Shape;259;p3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3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261" name="Google Shape;261;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4" name="Shape 264"/>
        <p:cNvGrpSpPr/>
        <p:nvPr/>
      </p:nvGrpSpPr>
      <p:grpSpPr>
        <a:xfrm>
          <a:off x="0" y="0"/>
          <a:ext cx="0" cy="0"/>
          <a:chOff x="0" y="0"/>
          <a:chExt cx="0" cy="0"/>
        </a:xfrm>
      </p:grpSpPr>
      <p:sp>
        <p:nvSpPr>
          <p:cNvPr id="265" name="Google Shape;265;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6" name="Google Shape;266;p3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7" name="Google Shape;267;p3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 name="Google Shape;268;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9" name="Google Shape;269;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0" name="Google Shape;270;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1" name="Shape 271"/>
        <p:cNvGrpSpPr/>
        <p:nvPr/>
      </p:nvGrpSpPr>
      <p:grpSpPr>
        <a:xfrm>
          <a:off x="0" y="0"/>
          <a:ext cx="0" cy="0"/>
          <a:chOff x="0" y="0"/>
          <a:chExt cx="0" cy="0"/>
        </a:xfrm>
      </p:grpSpPr>
      <p:sp>
        <p:nvSpPr>
          <p:cNvPr id="272" name="Google Shape;272;p3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3" name="Google Shape;273;p3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74" name="Google Shape;274;p39"/>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 name="Google Shape;275;p3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76" name="Google Shape;276;p39"/>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7" name="Google Shape;277;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8" name="Google Shape;278;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9" name="Google Shape;279;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 name="Shape 280"/>
        <p:cNvGrpSpPr/>
        <p:nvPr/>
      </p:nvGrpSpPr>
      <p:grpSpPr>
        <a:xfrm>
          <a:off x="0" y="0"/>
          <a:ext cx="0" cy="0"/>
          <a:chOff x="0" y="0"/>
          <a:chExt cx="0" cy="0"/>
        </a:xfrm>
      </p:grpSpPr>
      <p:sp>
        <p:nvSpPr>
          <p:cNvPr id="281" name="Google Shape;281;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2" name="Google Shape;282;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3" name="Google Shape;283;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4" name="Google Shape;284;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5" name="Shape 285"/>
        <p:cNvGrpSpPr/>
        <p:nvPr/>
      </p:nvGrpSpPr>
      <p:grpSpPr>
        <a:xfrm>
          <a:off x="0" y="0"/>
          <a:ext cx="0" cy="0"/>
          <a:chOff x="0" y="0"/>
          <a:chExt cx="0" cy="0"/>
        </a:xfrm>
      </p:grpSpPr>
      <p:sp>
        <p:nvSpPr>
          <p:cNvPr id="286" name="Google Shape;286;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7" name="Google Shape;287;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8" name="Google Shape;288;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9" name="Shape 289"/>
        <p:cNvGrpSpPr/>
        <p:nvPr/>
      </p:nvGrpSpPr>
      <p:grpSpPr>
        <a:xfrm>
          <a:off x="0" y="0"/>
          <a:ext cx="0" cy="0"/>
          <a:chOff x="0" y="0"/>
          <a:chExt cx="0" cy="0"/>
        </a:xfrm>
      </p:grpSpPr>
      <p:sp>
        <p:nvSpPr>
          <p:cNvPr id="290" name="Google Shape;290;p4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1" name="Google Shape;291;p42"/>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92" name="Google Shape;292;p4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93" name="Google Shape;293;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4" name="Google Shape;294;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5" name="Google Shape;295;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6" name="Shape 296"/>
        <p:cNvGrpSpPr/>
        <p:nvPr/>
      </p:nvGrpSpPr>
      <p:grpSpPr>
        <a:xfrm>
          <a:off x="0" y="0"/>
          <a:ext cx="0" cy="0"/>
          <a:chOff x="0" y="0"/>
          <a:chExt cx="0" cy="0"/>
        </a:xfrm>
      </p:grpSpPr>
      <p:sp>
        <p:nvSpPr>
          <p:cNvPr id="297" name="Google Shape;297;p4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8" name="Google Shape;298;p43"/>
          <p:cNvSpPr/>
          <p:nvPr>
            <p:ph idx="2" type="pic"/>
          </p:nvPr>
        </p:nvSpPr>
        <p:spPr>
          <a:xfrm>
            <a:off x="3887391" y="740569"/>
            <a:ext cx="4629300" cy="3655200"/>
          </a:xfrm>
          <a:prstGeom prst="rect">
            <a:avLst/>
          </a:prstGeom>
          <a:noFill/>
          <a:ln>
            <a:noFill/>
          </a:ln>
        </p:spPr>
      </p:sp>
      <p:sp>
        <p:nvSpPr>
          <p:cNvPr id="299" name="Google Shape;299;p4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00" name="Google Shape;300;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2" name="Google Shape;302;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3" name="Shape 303"/>
        <p:cNvGrpSpPr/>
        <p:nvPr/>
      </p:nvGrpSpPr>
      <p:grpSpPr>
        <a:xfrm>
          <a:off x="0" y="0"/>
          <a:ext cx="0" cy="0"/>
          <a:chOff x="0" y="0"/>
          <a:chExt cx="0" cy="0"/>
        </a:xfrm>
      </p:grpSpPr>
      <p:sp>
        <p:nvSpPr>
          <p:cNvPr id="304" name="Google Shape;304;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5" name="Google Shape;305;p4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6" name="Google Shape;306;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7" name="Google Shape;307;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8" name="Google Shape;308;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9" name="Shape 309"/>
        <p:cNvGrpSpPr/>
        <p:nvPr/>
      </p:nvGrpSpPr>
      <p:grpSpPr>
        <a:xfrm>
          <a:off x="0" y="0"/>
          <a:ext cx="0" cy="0"/>
          <a:chOff x="0" y="0"/>
          <a:chExt cx="0" cy="0"/>
        </a:xfrm>
      </p:grpSpPr>
      <p:sp>
        <p:nvSpPr>
          <p:cNvPr id="310" name="Google Shape;310;p45"/>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1" name="Google Shape;311;p45"/>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2" name="Google Shape;312;p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3" name="Google Shape;313;p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A - title">
  <p:cSld name="CUSTOM">
    <p:bg>
      <p:bgPr>
        <a:solidFill>
          <a:srgbClr val="335A45"/>
        </a:solidFill>
      </p:bgPr>
    </p:bg>
    <p:spTree>
      <p:nvGrpSpPr>
        <p:cNvPr id="319" name="Shape 319"/>
        <p:cNvGrpSpPr/>
        <p:nvPr/>
      </p:nvGrpSpPr>
      <p:grpSpPr>
        <a:xfrm>
          <a:off x="0" y="0"/>
          <a:ext cx="0" cy="0"/>
          <a:chOff x="0" y="0"/>
          <a:chExt cx="0" cy="0"/>
        </a:xfrm>
      </p:grpSpPr>
      <p:sp>
        <p:nvSpPr>
          <p:cNvPr id="320" name="Google Shape;320;p47"/>
          <p:cNvSpPr/>
          <p:nvPr/>
        </p:nvSpPr>
        <p:spPr>
          <a:xfrm>
            <a:off x="7487250" y="4478263"/>
            <a:ext cx="1306200" cy="43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321" name="Google Shape;321;p47"/>
          <p:cNvSpPr/>
          <p:nvPr/>
        </p:nvSpPr>
        <p:spPr>
          <a:xfrm>
            <a:off x="6091100" y="4478275"/>
            <a:ext cx="1306200" cy="43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322" name="Google Shape;322;p47"/>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sp>
        <p:nvSpPr>
          <p:cNvPr id="323" name="Google Shape;323;p47"/>
          <p:cNvSpPr txBox="1"/>
          <p:nvPr>
            <p:ph type="title"/>
          </p:nvPr>
        </p:nvSpPr>
        <p:spPr>
          <a:xfrm>
            <a:off x="694050" y="1753575"/>
            <a:ext cx="8050500" cy="1173900"/>
          </a:xfrm>
          <a:prstGeom prst="rect">
            <a:avLst/>
          </a:prstGeom>
        </p:spPr>
        <p:txBody>
          <a:bodyPr anchorCtr="0" anchor="t" bIns="91425" lIns="0" spcFirstLastPara="1" rIns="0" wrap="square" tIns="91425">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p:txBody>
      </p:sp>
      <p:pic>
        <p:nvPicPr>
          <p:cNvPr id="324" name="Google Shape;324;p47"/>
          <p:cNvPicPr preferRelativeResize="0"/>
          <p:nvPr/>
        </p:nvPicPr>
        <p:blipFill>
          <a:blip r:embed="rId2">
            <a:alphaModFix/>
          </a:blip>
          <a:stretch>
            <a:fillRect/>
          </a:stretch>
        </p:blipFill>
        <p:spPr>
          <a:xfrm>
            <a:off x="175050" y="4630250"/>
            <a:ext cx="932229" cy="393600"/>
          </a:xfrm>
          <a:prstGeom prst="rect">
            <a:avLst/>
          </a:prstGeom>
          <a:noFill/>
          <a:ln>
            <a:noFill/>
          </a:ln>
        </p:spPr>
      </p:pic>
      <p:pic>
        <p:nvPicPr>
          <p:cNvPr id="325" name="Google Shape;325;p47"/>
          <p:cNvPicPr preferRelativeResize="0"/>
          <p:nvPr/>
        </p:nvPicPr>
        <p:blipFill>
          <a:blip r:embed="rId3">
            <a:alphaModFix/>
          </a:blip>
          <a:stretch>
            <a:fillRect/>
          </a:stretch>
        </p:blipFill>
        <p:spPr>
          <a:xfrm>
            <a:off x="7487250" y="4583300"/>
            <a:ext cx="1257300" cy="295275"/>
          </a:xfrm>
          <a:prstGeom prst="rect">
            <a:avLst/>
          </a:prstGeom>
          <a:noFill/>
          <a:ln>
            <a:noFill/>
          </a:ln>
        </p:spPr>
      </p:pic>
      <p:pic>
        <p:nvPicPr>
          <p:cNvPr id="326" name="Google Shape;326;p47"/>
          <p:cNvPicPr preferRelativeResize="0"/>
          <p:nvPr/>
        </p:nvPicPr>
        <p:blipFill>
          <a:blip r:embed="rId4">
            <a:alphaModFix/>
          </a:blip>
          <a:stretch>
            <a:fillRect/>
          </a:stretch>
        </p:blipFill>
        <p:spPr>
          <a:xfrm>
            <a:off x="6148475" y="4526138"/>
            <a:ext cx="1171575" cy="352425"/>
          </a:xfrm>
          <a:prstGeom prst="rect">
            <a:avLst/>
          </a:prstGeom>
          <a:noFill/>
          <a:ln>
            <a:noFill/>
          </a:ln>
        </p:spPr>
      </p:pic>
      <p:pic>
        <p:nvPicPr>
          <p:cNvPr id="327" name="Google Shape;327;p47"/>
          <p:cNvPicPr preferRelativeResize="0"/>
          <p:nvPr/>
        </p:nvPicPr>
        <p:blipFill>
          <a:blip r:embed="rId5">
            <a:alphaModFix/>
          </a:blip>
          <a:stretch>
            <a:fillRect/>
          </a:stretch>
        </p:blipFill>
        <p:spPr>
          <a:xfrm>
            <a:off x="4927575" y="4600950"/>
            <a:ext cx="1053699" cy="202825"/>
          </a:xfrm>
          <a:prstGeom prst="rect">
            <a:avLst/>
          </a:prstGeom>
          <a:noFill/>
          <a:ln>
            <a:noFill/>
          </a:ln>
        </p:spPr>
      </p:pic>
      <p:sp>
        <p:nvSpPr>
          <p:cNvPr id="328" name="Google Shape;328;p47"/>
          <p:cNvSpPr txBox="1"/>
          <p:nvPr>
            <p:ph idx="1" type="subTitle"/>
          </p:nvPr>
        </p:nvSpPr>
        <p:spPr>
          <a:xfrm>
            <a:off x="770150" y="1140700"/>
            <a:ext cx="6549900" cy="570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9" name="Google Shape;329;p47"/>
          <p:cNvSpPr txBox="1"/>
          <p:nvPr>
            <p:ph idx="2" type="subTitle"/>
          </p:nvPr>
        </p:nvSpPr>
        <p:spPr>
          <a:xfrm>
            <a:off x="770150" y="3441663"/>
            <a:ext cx="6549900" cy="570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Green - B - contents">
  <p:cSld name="CUSTOM_1">
    <p:bg>
      <p:bgPr>
        <a:solidFill>
          <a:srgbClr val="335A45"/>
        </a:solidFill>
      </p:bgPr>
    </p:bg>
    <p:spTree>
      <p:nvGrpSpPr>
        <p:cNvPr id="330" name="Shape 330"/>
        <p:cNvGrpSpPr/>
        <p:nvPr/>
      </p:nvGrpSpPr>
      <p:grpSpPr>
        <a:xfrm>
          <a:off x="0" y="0"/>
          <a:ext cx="0" cy="0"/>
          <a:chOff x="0" y="0"/>
          <a:chExt cx="0" cy="0"/>
        </a:xfrm>
      </p:grpSpPr>
      <p:grpSp>
        <p:nvGrpSpPr>
          <p:cNvPr id="331" name="Google Shape;331;p48"/>
          <p:cNvGrpSpPr/>
          <p:nvPr/>
        </p:nvGrpSpPr>
        <p:grpSpPr>
          <a:xfrm rot="10800000">
            <a:off x="-6" y="1"/>
            <a:ext cx="9188607" cy="4570479"/>
            <a:chOff x="-47782" y="926927"/>
            <a:chExt cx="9223657" cy="4216698"/>
          </a:xfrm>
        </p:grpSpPr>
        <p:sp>
          <p:nvSpPr>
            <p:cNvPr id="332" name="Google Shape;332;p48"/>
            <p:cNvSpPr/>
            <p:nvPr/>
          </p:nvSpPr>
          <p:spPr>
            <a:xfrm rot="-10799940">
              <a:off x="-47782" y="927008"/>
              <a:ext cx="9223632" cy="1143936"/>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8"/>
            <p:cNvSpPr/>
            <p:nvPr/>
          </p:nvSpPr>
          <p:spPr>
            <a:xfrm>
              <a:off x="-39825" y="1162925"/>
              <a:ext cx="9215700" cy="398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48"/>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pic>
        <p:nvPicPr>
          <p:cNvPr id="335" name="Google Shape;335;p48"/>
          <p:cNvPicPr preferRelativeResize="0"/>
          <p:nvPr/>
        </p:nvPicPr>
        <p:blipFill>
          <a:blip r:embed="rId2">
            <a:alphaModFix/>
          </a:blip>
          <a:stretch>
            <a:fillRect/>
          </a:stretch>
        </p:blipFill>
        <p:spPr>
          <a:xfrm>
            <a:off x="175050" y="4630250"/>
            <a:ext cx="932229" cy="393600"/>
          </a:xfrm>
          <a:prstGeom prst="rect">
            <a:avLst/>
          </a:prstGeom>
          <a:noFill/>
          <a:ln>
            <a:noFill/>
          </a:ln>
        </p:spPr>
      </p:pic>
      <p:sp>
        <p:nvSpPr>
          <p:cNvPr id="336" name="Google Shape;336;p48"/>
          <p:cNvSpPr txBox="1"/>
          <p:nvPr>
            <p:ph type="title"/>
          </p:nvPr>
        </p:nvSpPr>
        <p:spPr>
          <a:xfrm>
            <a:off x="694050" y="1753575"/>
            <a:ext cx="8050500" cy="1173900"/>
          </a:xfrm>
          <a:prstGeom prst="rect">
            <a:avLst/>
          </a:prstGeom>
        </p:spPr>
        <p:txBody>
          <a:bodyPr anchorCtr="0" anchor="t" bIns="91425" lIns="0" spcFirstLastPara="1" rIns="0" wrap="square" tIns="91425">
            <a:noAutofit/>
          </a:bodyPr>
          <a:lstStyle>
            <a:lvl1pPr lvl="0">
              <a:lnSpc>
                <a:spcPct val="100000"/>
              </a:lnSpc>
              <a:spcBef>
                <a:spcPts val="0"/>
              </a:spcBef>
              <a:spcAft>
                <a:spcPts val="0"/>
              </a:spcAft>
              <a:buClr>
                <a:srgbClr val="335A45"/>
              </a:buClr>
              <a:buSzPts val="4500"/>
              <a:buNone/>
              <a:defRPr sz="4500">
                <a:solidFill>
                  <a:srgbClr val="335A45"/>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C - Section title (add image)">
  <p:cSld name="CUSTOM_9_1">
    <p:spTree>
      <p:nvGrpSpPr>
        <p:cNvPr id="337" name="Shape 337"/>
        <p:cNvGrpSpPr/>
        <p:nvPr/>
      </p:nvGrpSpPr>
      <p:grpSpPr>
        <a:xfrm>
          <a:off x="0" y="0"/>
          <a:ext cx="0" cy="0"/>
          <a:chOff x="0" y="0"/>
          <a:chExt cx="0" cy="0"/>
        </a:xfrm>
      </p:grpSpPr>
      <p:sp>
        <p:nvSpPr>
          <p:cNvPr id="338" name="Google Shape;338;p49"/>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339" name="Google Shape;339;p49"/>
          <p:cNvSpPr txBox="1"/>
          <p:nvPr>
            <p:ph type="title"/>
          </p:nvPr>
        </p:nvSpPr>
        <p:spPr>
          <a:xfrm>
            <a:off x="1573050" y="1944150"/>
            <a:ext cx="6525900" cy="14271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340" name="Google Shape;340;p49"/>
          <p:cNvSpPr/>
          <p:nvPr/>
        </p:nvSpPr>
        <p:spPr>
          <a:xfrm>
            <a:off x="0" y="2273700"/>
            <a:ext cx="1187700" cy="768000"/>
          </a:xfrm>
          <a:prstGeom prst="rect">
            <a:avLst/>
          </a:prstGeom>
          <a:solidFill>
            <a:srgbClr val="F3C51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pic>
        <p:nvPicPr>
          <p:cNvPr id="341" name="Google Shape;341;p49"/>
          <p:cNvPicPr preferRelativeResize="0"/>
          <p:nvPr/>
        </p:nvPicPr>
        <p:blipFill>
          <a:blip r:embed="rId2">
            <a:alphaModFix/>
          </a:blip>
          <a:stretch>
            <a:fillRect/>
          </a:stretch>
        </p:blipFill>
        <p:spPr>
          <a:xfrm>
            <a:off x="281675" y="2332300"/>
            <a:ext cx="624350" cy="6508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D - sidebar">
  <p:cSld name="CUSTOM_2">
    <p:spTree>
      <p:nvGrpSpPr>
        <p:cNvPr id="342" name="Shape 342"/>
        <p:cNvGrpSpPr/>
        <p:nvPr/>
      </p:nvGrpSpPr>
      <p:grpSpPr>
        <a:xfrm>
          <a:off x="0" y="0"/>
          <a:ext cx="0" cy="0"/>
          <a:chOff x="0" y="0"/>
          <a:chExt cx="0" cy="0"/>
        </a:xfrm>
      </p:grpSpPr>
      <p:sp>
        <p:nvSpPr>
          <p:cNvPr id="343" name="Google Shape;343;p50"/>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344" name="Google Shape;344;p50"/>
          <p:cNvSpPr txBox="1"/>
          <p:nvPr/>
        </p:nvSpPr>
        <p:spPr>
          <a:xfrm>
            <a:off x="3379650" y="1146800"/>
            <a:ext cx="5022600" cy="3255000"/>
          </a:xfrm>
          <a:prstGeom prst="rect">
            <a:avLst/>
          </a:prstGeom>
          <a:noFill/>
          <a:ln>
            <a:noFill/>
          </a:ln>
        </p:spPr>
        <p:txBody>
          <a:bodyPr anchorCtr="0" anchor="t" bIns="91425" lIns="0" spcFirstLastPara="1" rIns="0" wrap="square" tIns="90000">
            <a:noAutofit/>
          </a:bodyPr>
          <a:lstStyle/>
          <a:p>
            <a:pPr indent="0" lvl="0" marL="0" rtl="0" algn="l">
              <a:lnSpc>
                <a:spcPct val="90000"/>
              </a:lnSpc>
              <a:spcBef>
                <a:spcPts val="600"/>
              </a:spcBef>
              <a:spcAft>
                <a:spcPts val="1200"/>
              </a:spcAft>
              <a:buNone/>
            </a:pPr>
            <a:r>
              <a:t/>
            </a:r>
            <a:endParaRPr sz="1100">
              <a:solidFill>
                <a:srgbClr val="141414"/>
              </a:solidFill>
              <a:latin typeface="DM Sans"/>
              <a:ea typeface="DM Sans"/>
              <a:cs typeface="DM Sans"/>
              <a:sym typeface="DM Sans"/>
            </a:endParaRPr>
          </a:p>
        </p:txBody>
      </p:sp>
      <p:sp>
        <p:nvSpPr>
          <p:cNvPr id="345" name="Google Shape;345;p50"/>
          <p:cNvSpPr txBox="1"/>
          <p:nvPr>
            <p:ph idx="1" type="body"/>
          </p:nvPr>
        </p:nvSpPr>
        <p:spPr>
          <a:xfrm>
            <a:off x="3384875" y="1117375"/>
            <a:ext cx="5022600" cy="29943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346" name="Google Shape;346;p50"/>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347" name="Google Shape;347;p50"/>
          <p:cNvSpPr txBox="1"/>
          <p:nvPr>
            <p:ph type="title"/>
          </p:nvPr>
        </p:nvSpPr>
        <p:spPr>
          <a:xfrm>
            <a:off x="1623100" y="1973175"/>
            <a:ext cx="6628500" cy="15858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348" name="Google Shape;348;p50"/>
          <p:cNvSpPr/>
          <p:nvPr/>
        </p:nvSpPr>
        <p:spPr>
          <a:xfrm>
            <a:off x="0" y="2273700"/>
            <a:ext cx="1187700" cy="768000"/>
          </a:xfrm>
          <a:prstGeom prst="rect">
            <a:avLst/>
          </a:prstGeom>
          <a:solidFill>
            <a:srgbClr val="A2E5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pic>
        <p:nvPicPr>
          <p:cNvPr id="349" name="Google Shape;349;p50"/>
          <p:cNvPicPr preferRelativeResize="0"/>
          <p:nvPr/>
        </p:nvPicPr>
        <p:blipFill rotWithShape="1">
          <a:blip r:embed="rId2">
            <a:alphaModFix/>
          </a:blip>
          <a:srcRect b="0" l="465" r="465" t="0"/>
          <a:stretch/>
        </p:blipFill>
        <p:spPr>
          <a:xfrm>
            <a:off x="281675" y="2332300"/>
            <a:ext cx="624350" cy="6508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D - sidebar 2">
  <p:cSld name="CUSTOM_2_5">
    <p:spTree>
      <p:nvGrpSpPr>
        <p:cNvPr id="350" name="Shape 350"/>
        <p:cNvGrpSpPr/>
        <p:nvPr/>
      </p:nvGrpSpPr>
      <p:grpSpPr>
        <a:xfrm>
          <a:off x="0" y="0"/>
          <a:ext cx="0" cy="0"/>
          <a:chOff x="0" y="0"/>
          <a:chExt cx="0" cy="0"/>
        </a:xfrm>
      </p:grpSpPr>
      <p:sp>
        <p:nvSpPr>
          <p:cNvPr id="351" name="Google Shape;351;p51"/>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352" name="Google Shape;352;p51"/>
          <p:cNvSpPr txBox="1"/>
          <p:nvPr/>
        </p:nvSpPr>
        <p:spPr>
          <a:xfrm>
            <a:off x="3379650" y="1146800"/>
            <a:ext cx="5022600" cy="3255000"/>
          </a:xfrm>
          <a:prstGeom prst="rect">
            <a:avLst/>
          </a:prstGeom>
          <a:noFill/>
          <a:ln>
            <a:noFill/>
          </a:ln>
        </p:spPr>
        <p:txBody>
          <a:bodyPr anchorCtr="0" anchor="t" bIns="91425" lIns="0" spcFirstLastPara="1" rIns="0" wrap="square" tIns="90000">
            <a:noAutofit/>
          </a:bodyPr>
          <a:lstStyle/>
          <a:p>
            <a:pPr indent="0" lvl="0" marL="0" rtl="0" algn="l">
              <a:lnSpc>
                <a:spcPct val="90000"/>
              </a:lnSpc>
              <a:spcBef>
                <a:spcPts val="600"/>
              </a:spcBef>
              <a:spcAft>
                <a:spcPts val="1200"/>
              </a:spcAft>
              <a:buNone/>
            </a:pPr>
            <a:r>
              <a:t/>
            </a:r>
            <a:endParaRPr sz="1100">
              <a:solidFill>
                <a:srgbClr val="141414"/>
              </a:solidFill>
              <a:latin typeface="DM Sans"/>
              <a:ea typeface="DM Sans"/>
              <a:cs typeface="DM Sans"/>
              <a:sym typeface="DM Sans"/>
            </a:endParaRPr>
          </a:p>
        </p:txBody>
      </p:sp>
      <p:sp>
        <p:nvSpPr>
          <p:cNvPr id="353" name="Google Shape;353;p51"/>
          <p:cNvSpPr txBox="1"/>
          <p:nvPr>
            <p:ph idx="1" type="body"/>
          </p:nvPr>
        </p:nvSpPr>
        <p:spPr>
          <a:xfrm>
            <a:off x="3384875" y="1117375"/>
            <a:ext cx="5022600" cy="29943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354" name="Google Shape;354;p51"/>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355" name="Google Shape;355;p51"/>
          <p:cNvSpPr txBox="1"/>
          <p:nvPr>
            <p:ph type="title"/>
          </p:nvPr>
        </p:nvSpPr>
        <p:spPr>
          <a:xfrm>
            <a:off x="1623100" y="1973175"/>
            <a:ext cx="6628500" cy="15858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356" name="Google Shape;356;p51"/>
          <p:cNvSpPr/>
          <p:nvPr/>
        </p:nvSpPr>
        <p:spPr>
          <a:xfrm>
            <a:off x="0" y="2273700"/>
            <a:ext cx="1187700" cy="76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pic>
        <p:nvPicPr>
          <p:cNvPr id="357" name="Google Shape;357;p51"/>
          <p:cNvPicPr preferRelativeResize="0"/>
          <p:nvPr/>
        </p:nvPicPr>
        <p:blipFill rotWithShape="1">
          <a:blip r:embed="rId2">
            <a:alphaModFix/>
          </a:blip>
          <a:srcRect b="0" l="465" r="465" t="0"/>
          <a:stretch/>
        </p:blipFill>
        <p:spPr>
          <a:xfrm>
            <a:off x="281675" y="2332300"/>
            <a:ext cx="624350" cy="650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D - sidebar 2 1">
  <p:cSld name="CUSTOM_2_5_1">
    <p:spTree>
      <p:nvGrpSpPr>
        <p:cNvPr id="358" name="Shape 358"/>
        <p:cNvGrpSpPr/>
        <p:nvPr/>
      </p:nvGrpSpPr>
      <p:grpSpPr>
        <a:xfrm>
          <a:off x="0" y="0"/>
          <a:ext cx="0" cy="0"/>
          <a:chOff x="0" y="0"/>
          <a:chExt cx="0" cy="0"/>
        </a:xfrm>
      </p:grpSpPr>
      <p:sp>
        <p:nvSpPr>
          <p:cNvPr id="359" name="Google Shape;359;p52"/>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360" name="Google Shape;360;p52"/>
          <p:cNvSpPr txBox="1"/>
          <p:nvPr/>
        </p:nvSpPr>
        <p:spPr>
          <a:xfrm>
            <a:off x="3379650" y="1146800"/>
            <a:ext cx="5022600" cy="3255000"/>
          </a:xfrm>
          <a:prstGeom prst="rect">
            <a:avLst/>
          </a:prstGeom>
          <a:noFill/>
          <a:ln>
            <a:noFill/>
          </a:ln>
        </p:spPr>
        <p:txBody>
          <a:bodyPr anchorCtr="0" anchor="t" bIns="91425" lIns="0" spcFirstLastPara="1" rIns="0" wrap="square" tIns="90000">
            <a:noAutofit/>
          </a:bodyPr>
          <a:lstStyle/>
          <a:p>
            <a:pPr indent="0" lvl="0" marL="0" rtl="0" algn="l">
              <a:lnSpc>
                <a:spcPct val="90000"/>
              </a:lnSpc>
              <a:spcBef>
                <a:spcPts val="600"/>
              </a:spcBef>
              <a:spcAft>
                <a:spcPts val="1200"/>
              </a:spcAft>
              <a:buNone/>
            </a:pPr>
            <a:r>
              <a:t/>
            </a:r>
            <a:endParaRPr sz="1100">
              <a:solidFill>
                <a:srgbClr val="141414"/>
              </a:solidFill>
              <a:latin typeface="DM Sans"/>
              <a:ea typeface="DM Sans"/>
              <a:cs typeface="DM Sans"/>
              <a:sym typeface="DM Sans"/>
            </a:endParaRPr>
          </a:p>
        </p:txBody>
      </p:sp>
      <p:sp>
        <p:nvSpPr>
          <p:cNvPr id="361" name="Google Shape;361;p52"/>
          <p:cNvSpPr txBox="1"/>
          <p:nvPr>
            <p:ph idx="1" type="body"/>
          </p:nvPr>
        </p:nvSpPr>
        <p:spPr>
          <a:xfrm>
            <a:off x="3384875" y="1117375"/>
            <a:ext cx="5022600" cy="29943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362" name="Google Shape;362;p52"/>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363" name="Google Shape;363;p52"/>
          <p:cNvSpPr txBox="1"/>
          <p:nvPr>
            <p:ph type="title"/>
          </p:nvPr>
        </p:nvSpPr>
        <p:spPr>
          <a:xfrm>
            <a:off x="1623100" y="1973175"/>
            <a:ext cx="6628500" cy="15858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364" name="Google Shape;364;p52"/>
          <p:cNvSpPr/>
          <p:nvPr/>
        </p:nvSpPr>
        <p:spPr>
          <a:xfrm>
            <a:off x="0" y="2273700"/>
            <a:ext cx="1187700" cy="768000"/>
          </a:xfrm>
          <a:prstGeom prst="rect">
            <a:avLst/>
          </a:prstGeom>
          <a:solidFill>
            <a:srgbClr val="E78CB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pic>
        <p:nvPicPr>
          <p:cNvPr id="365" name="Google Shape;365;p52"/>
          <p:cNvPicPr preferRelativeResize="0"/>
          <p:nvPr/>
        </p:nvPicPr>
        <p:blipFill rotWithShape="1">
          <a:blip r:embed="rId2">
            <a:alphaModFix/>
          </a:blip>
          <a:srcRect b="0" l="465" r="465" t="0"/>
          <a:stretch/>
        </p:blipFill>
        <p:spPr>
          <a:xfrm>
            <a:off x="281675" y="2332300"/>
            <a:ext cx="624350" cy="6508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D - sidebar 1">
  <p:cSld name="CUSTOM_2_4">
    <p:bg>
      <p:bgPr>
        <a:solidFill>
          <a:schemeClr val="lt1"/>
        </a:solidFill>
      </p:bgPr>
    </p:bg>
    <p:spTree>
      <p:nvGrpSpPr>
        <p:cNvPr id="366" name="Shape 366"/>
        <p:cNvGrpSpPr/>
        <p:nvPr/>
      </p:nvGrpSpPr>
      <p:grpSpPr>
        <a:xfrm>
          <a:off x="0" y="0"/>
          <a:ext cx="0" cy="0"/>
          <a:chOff x="0" y="0"/>
          <a:chExt cx="0" cy="0"/>
        </a:xfrm>
      </p:grpSpPr>
      <p:sp>
        <p:nvSpPr>
          <p:cNvPr id="367" name="Google Shape;367;p53"/>
          <p:cNvSpPr/>
          <p:nvPr/>
        </p:nvSpPr>
        <p:spPr>
          <a:xfrm>
            <a:off x="-12325" y="-12325"/>
            <a:ext cx="1813200" cy="51804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369" name="Google Shape;369;p53"/>
          <p:cNvSpPr txBox="1"/>
          <p:nvPr/>
        </p:nvSpPr>
        <p:spPr>
          <a:xfrm>
            <a:off x="3379650" y="1146800"/>
            <a:ext cx="5022600" cy="3255000"/>
          </a:xfrm>
          <a:prstGeom prst="rect">
            <a:avLst/>
          </a:prstGeom>
          <a:noFill/>
          <a:ln>
            <a:noFill/>
          </a:ln>
        </p:spPr>
        <p:txBody>
          <a:bodyPr anchorCtr="0" anchor="t" bIns="91425" lIns="0" spcFirstLastPara="1" rIns="0" wrap="square" tIns="90000">
            <a:noAutofit/>
          </a:bodyPr>
          <a:lstStyle/>
          <a:p>
            <a:pPr indent="0" lvl="0" marL="0" rtl="0" algn="l">
              <a:lnSpc>
                <a:spcPct val="90000"/>
              </a:lnSpc>
              <a:spcBef>
                <a:spcPts val="600"/>
              </a:spcBef>
              <a:spcAft>
                <a:spcPts val="1200"/>
              </a:spcAft>
              <a:buNone/>
            </a:pPr>
            <a:r>
              <a:t/>
            </a:r>
            <a:endParaRPr sz="1100">
              <a:solidFill>
                <a:srgbClr val="141414"/>
              </a:solidFill>
              <a:latin typeface="DM Sans"/>
              <a:ea typeface="DM Sans"/>
              <a:cs typeface="DM Sans"/>
              <a:sym typeface="DM Sans"/>
            </a:endParaRPr>
          </a:p>
        </p:txBody>
      </p:sp>
      <p:grpSp>
        <p:nvGrpSpPr>
          <p:cNvPr id="370" name="Google Shape;370;p53"/>
          <p:cNvGrpSpPr/>
          <p:nvPr/>
        </p:nvGrpSpPr>
        <p:grpSpPr>
          <a:xfrm rot="5400000">
            <a:off x="-338311" y="2042512"/>
            <a:ext cx="5191141" cy="1060613"/>
            <a:chOff x="-47925" y="2360652"/>
            <a:chExt cx="9223775" cy="1729073"/>
          </a:xfrm>
        </p:grpSpPr>
        <p:sp>
          <p:nvSpPr>
            <p:cNvPr id="371" name="Google Shape;371;p53"/>
            <p:cNvSpPr/>
            <p:nvPr/>
          </p:nvSpPr>
          <p:spPr>
            <a:xfrm rot="-10799940">
              <a:off x="-47782" y="2360733"/>
              <a:ext cx="9223632" cy="1143936"/>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3"/>
            <p:cNvSpPr/>
            <p:nvPr/>
          </p:nvSpPr>
          <p:spPr>
            <a:xfrm>
              <a:off x="-47925" y="3058625"/>
              <a:ext cx="9223500" cy="10311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53"/>
          <p:cNvSpPr txBox="1"/>
          <p:nvPr>
            <p:ph idx="1" type="body"/>
          </p:nvPr>
        </p:nvSpPr>
        <p:spPr>
          <a:xfrm>
            <a:off x="3384875" y="1117375"/>
            <a:ext cx="5022600" cy="29943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374" name="Google Shape;374;p53"/>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375" name="Google Shape;375;p53"/>
          <p:cNvSpPr txBox="1"/>
          <p:nvPr>
            <p:ph type="title"/>
          </p:nvPr>
        </p:nvSpPr>
        <p:spPr>
          <a:xfrm>
            <a:off x="3094975" y="1275300"/>
            <a:ext cx="5022600" cy="15858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p:txBody>
      </p:sp>
      <p:sp>
        <p:nvSpPr>
          <p:cNvPr id="376" name="Google Shape;376;p53"/>
          <p:cNvSpPr txBox="1"/>
          <p:nvPr>
            <p:ph idx="2" type="title"/>
          </p:nvPr>
        </p:nvSpPr>
        <p:spPr>
          <a:xfrm>
            <a:off x="3094975" y="517925"/>
            <a:ext cx="4326300" cy="12933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p:txBody>
      </p:sp>
      <p:pic>
        <p:nvPicPr>
          <p:cNvPr id="377" name="Google Shape;377;p53"/>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E - content and image">
  <p:cSld name="CUSTOM_2_2">
    <p:bg>
      <p:bgPr>
        <a:solidFill>
          <a:schemeClr val="lt1"/>
        </a:solidFill>
      </p:bgPr>
    </p:bg>
    <p:spTree>
      <p:nvGrpSpPr>
        <p:cNvPr id="378" name="Shape 378"/>
        <p:cNvGrpSpPr/>
        <p:nvPr/>
      </p:nvGrpSpPr>
      <p:grpSpPr>
        <a:xfrm>
          <a:off x="0" y="0"/>
          <a:ext cx="0" cy="0"/>
          <a:chOff x="0" y="0"/>
          <a:chExt cx="0" cy="0"/>
        </a:xfrm>
      </p:grpSpPr>
      <p:sp>
        <p:nvSpPr>
          <p:cNvPr id="379" name="Google Shape;379;p54"/>
          <p:cNvSpPr/>
          <p:nvPr/>
        </p:nvSpPr>
        <p:spPr>
          <a:xfrm flipH="1">
            <a:off x="7363841" y="-13400"/>
            <a:ext cx="1813200" cy="51804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54"/>
          <p:cNvGrpSpPr/>
          <p:nvPr/>
        </p:nvGrpSpPr>
        <p:grpSpPr>
          <a:xfrm flipH="1" rot="-5400000">
            <a:off x="3799333" y="1528614"/>
            <a:ext cx="5180083" cy="2096709"/>
            <a:chOff x="-47925" y="398986"/>
            <a:chExt cx="9223795" cy="3690739"/>
          </a:xfrm>
        </p:grpSpPr>
        <p:sp>
          <p:nvSpPr>
            <p:cNvPr id="381" name="Google Shape;381;p54"/>
            <p:cNvSpPr/>
            <p:nvPr/>
          </p:nvSpPr>
          <p:spPr>
            <a:xfrm rot="-10799940">
              <a:off x="-47762" y="399067"/>
              <a:ext cx="9223632" cy="3105648"/>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4"/>
            <p:cNvSpPr/>
            <p:nvPr/>
          </p:nvSpPr>
          <p:spPr>
            <a:xfrm>
              <a:off x="-47925" y="3058625"/>
              <a:ext cx="9223500" cy="10311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54"/>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384" name="Google Shape;384;p54"/>
          <p:cNvSpPr txBox="1"/>
          <p:nvPr>
            <p:ph idx="1" type="body"/>
          </p:nvPr>
        </p:nvSpPr>
        <p:spPr>
          <a:xfrm>
            <a:off x="598950" y="1916675"/>
            <a:ext cx="4575000" cy="2720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385" name="Google Shape;385;p54"/>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386" name="Google Shape;386;p54"/>
          <p:cNvSpPr txBox="1"/>
          <p:nvPr>
            <p:ph type="title"/>
          </p:nvPr>
        </p:nvSpPr>
        <p:spPr>
          <a:xfrm>
            <a:off x="598950" y="623375"/>
            <a:ext cx="4326300" cy="12933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p:txBody>
      </p:sp>
      <p:sp>
        <p:nvSpPr>
          <p:cNvPr id="387" name="Google Shape;387;p54"/>
          <p:cNvSpPr txBox="1"/>
          <p:nvPr>
            <p:ph idx="2" type="subTitle"/>
          </p:nvPr>
        </p:nvSpPr>
        <p:spPr>
          <a:xfrm>
            <a:off x="598950" y="1399175"/>
            <a:ext cx="4326300" cy="322500"/>
          </a:xfrm>
          <a:prstGeom prst="rect">
            <a:avLst/>
          </a:prstGeom>
          <a:noFill/>
          <a:ln>
            <a:noFill/>
          </a:ln>
        </p:spPr>
        <p:txBody>
          <a:bodyPr anchorCtr="0" anchor="t" bIns="91425" lIns="0" spcFirstLastPara="1" rIns="0" wrap="square" tIns="91425">
            <a:noAutofit/>
          </a:bodyPr>
          <a:lstStyle>
            <a:lvl1pPr lvl="0">
              <a:spcBef>
                <a:spcPts val="0"/>
              </a:spcBef>
              <a:spcAft>
                <a:spcPts val="0"/>
              </a:spcAft>
              <a:buClr>
                <a:schemeClr val="accent1"/>
              </a:buClr>
              <a:buSzPts val="1400"/>
              <a:buFont typeface="Playfair Display"/>
              <a:buNone/>
              <a:defRPr sz="1400">
                <a:solidFill>
                  <a:schemeClr val="accent1"/>
                </a:solidFill>
                <a:latin typeface="Playfair Display"/>
                <a:ea typeface="Playfair Display"/>
                <a:cs typeface="Playfair Display"/>
                <a:sym typeface="Playfair Display"/>
              </a:defRPr>
            </a:lvl1pPr>
            <a:lvl2pPr lvl="1">
              <a:spcBef>
                <a:spcPts val="1000"/>
              </a:spcBef>
              <a:spcAft>
                <a:spcPts val="0"/>
              </a:spcAft>
              <a:buSzPts val="1400"/>
              <a:buNone/>
              <a:defRPr sz="1400"/>
            </a:lvl2pPr>
            <a:lvl3pPr lvl="2">
              <a:spcBef>
                <a:spcPts val="1000"/>
              </a:spcBef>
              <a:spcAft>
                <a:spcPts val="0"/>
              </a:spcAft>
              <a:buSzPts val="1400"/>
              <a:buNone/>
              <a:defRPr sz="1400"/>
            </a:lvl3pPr>
            <a:lvl4pPr lvl="3">
              <a:spcBef>
                <a:spcPts val="1000"/>
              </a:spcBef>
              <a:spcAft>
                <a:spcPts val="0"/>
              </a:spcAft>
              <a:buSzPts val="1400"/>
              <a:buNone/>
              <a:defRPr sz="1400"/>
            </a:lvl4pPr>
            <a:lvl5pPr lvl="4">
              <a:spcBef>
                <a:spcPts val="1000"/>
              </a:spcBef>
              <a:spcAft>
                <a:spcPts val="0"/>
              </a:spcAft>
              <a:buSzPts val="1400"/>
              <a:buNone/>
              <a:defRPr sz="1400"/>
            </a:lvl5pPr>
            <a:lvl6pPr lvl="5">
              <a:spcBef>
                <a:spcPts val="1000"/>
              </a:spcBef>
              <a:spcAft>
                <a:spcPts val="0"/>
              </a:spcAft>
              <a:buSzPts val="1400"/>
              <a:buNone/>
              <a:defRPr sz="1400"/>
            </a:lvl6pPr>
            <a:lvl7pPr lvl="6">
              <a:spcBef>
                <a:spcPts val="1000"/>
              </a:spcBef>
              <a:spcAft>
                <a:spcPts val="0"/>
              </a:spcAft>
              <a:buSzPts val="1400"/>
              <a:buNone/>
              <a:defRPr sz="1400"/>
            </a:lvl7pPr>
            <a:lvl8pPr lvl="7">
              <a:spcBef>
                <a:spcPts val="1000"/>
              </a:spcBef>
              <a:spcAft>
                <a:spcPts val="0"/>
              </a:spcAft>
              <a:buSzPts val="1400"/>
              <a:buNone/>
              <a:defRPr sz="1400"/>
            </a:lvl8pPr>
            <a:lvl9pPr lvl="8">
              <a:spcBef>
                <a:spcPts val="1000"/>
              </a:spcBef>
              <a:spcAft>
                <a:spcPts val="1000"/>
              </a:spcAft>
              <a:buSzPts val="1400"/>
              <a:buNone/>
              <a:defRPr sz="1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E - content and image 1">
  <p:cSld name="CUSTOM_2_2_2">
    <p:spTree>
      <p:nvGrpSpPr>
        <p:cNvPr id="388" name="Shape 388"/>
        <p:cNvGrpSpPr/>
        <p:nvPr/>
      </p:nvGrpSpPr>
      <p:grpSpPr>
        <a:xfrm>
          <a:off x="0" y="0"/>
          <a:ext cx="0" cy="0"/>
          <a:chOff x="0" y="0"/>
          <a:chExt cx="0" cy="0"/>
        </a:xfrm>
      </p:grpSpPr>
      <p:sp>
        <p:nvSpPr>
          <p:cNvPr id="389" name="Google Shape;389;p55"/>
          <p:cNvSpPr/>
          <p:nvPr/>
        </p:nvSpPr>
        <p:spPr>
          <a:xfrm flipH="1">
            <a:off x="7363841" y="-13400"/>
            <a:ext cx="1813200" cy="51804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55"/>
          <p:cNvGrpSpPr/>
          <p:nvPr/>
        </p:nvGrpSpPr>
        <p:grpSpPr>
          <a:xfrm flipH="1" rot="-5400000">
            <a:off x="3799333" y="1528614"/>
            <a:ext cx="5180083" cy="2096709"/>
            <a:chOff x="-47925" y="398986"/>
            <a:chExt cx="9223795" cy="3690739"/>
          </a:xfrm>
        </p:grpSpPr>
        <p:sp>
          <p:nvSpPr>
            <p:cNvPr id="391" name="Google Shape;391;p55"/>
            <p:cNvSpPr/>
            <p:nvPr/>
          </p:nvSpPr>
          <p:spPr>
            <a:xfrm rot="-10799940">
              <a:off x="-47762" y="399067"/>
              <a:ext cx="9223632" cy="3105648"/>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5"/>
            <p:cNvSpPr/>
            <p:nvPr/>
          </p:nvSpPr>
          <p:spPr>
            <a:xfrm>
              <a:off x="-47925" y="3058625"/>
              <a:ext cx="9223500" cy="10311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55"/>
          <p:cNvSpPr txBox="1"/>
          <p:nvPr/>
        </p:nvSpPr>
        <p:spPr>
          <a:xfrm>
            <a:off x="741600" y="2479719"/>
            <a:ext cx="1527900" cy="572700"/>
          </a:xfrm>
          <a:prstGeom prst="rect">
            <a:avLst/>
          </a:prstGeom>
          <a:noFill/>
          <a:ln>
            <a:noFill/>
          </a:ln>
        </p:spPr>
        <p:txBody>
          <a:bodyPr anchorCtr="0" anchor="t" bIns="91425" lIns="0" spcFirstLastPara="1" rIns="0" wrap="square" tIns="91425">
            <a:noAutofit/>
          </a:bodyPr>
          <a:lstStyle/>
          <a:p>
            <a:pPr indent="0" lvl="0" marL="0" rtl="0" algn="l">
              <a:lnSpc>
                <a:spcPct val="90000"/>
              </a:lnSpc>
              <a:spcBef>
                <a:spcPts val="600"/>
              </a:spcBef>
              <a:spcAft>
                <a:spcPts val="1200"/>
              </a:spcAft>
              <a:buNone/>
            </a:pPr>
            <a:r>
              <a:t/>
            </a:r>
            <a:endParaRPr b="1" sz="1500">
              <a:solidFill>
                <a:srgbClr val="FFFFFF"/>
              </a:solidFill>
              <a:latin typeface="Oswald"/>
              <a:ea typeface="Oswald"/>
              <a:cs typeface="Oswald"/>
              <a:sym typeface="Oswald"/>
            </a:endParaRPr>
          </a:p>
        </p:txBody>
      </p:sp>
      <p:sp>
        <p:nvSpPr>
          <p:cNvPr id="394" name="Google Shape;394;p55"/>
          <p:cNvSpPr txBox="1"/>
          <p:nvPr>
            <p:ph idx="1" type="body"/>
          </p:nvPr>
        </p:nvSpPr>
        <p:spPr>
          <a:xfrm>
            <a:off x="598950" y="1916675"/>
            <a:ext cx="4575000" cy="2720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395" name="Google Shape;395;p55"/>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396" name="Google Shape;396;p55"/>
          <p:cNvSpPr txBox="1"/>
          <p:nvPr>
            <p:ph type="title"/>
          </p:nvPr>
        </p:nvSpPr>
        <p:spPr>
          <a:xfrm>
            <a:off x="598950" y="623375"/>
            <a:ext cx="4326300" cy="12933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p:txBody>
      </p:sp>
      <p:sp>
        <p:nvSpPr>
          <p:cNvPr id="397" name="Google Shape;397;p55"/>
          <p:cNvSpPr txBox="1"/>
          <p:nvPr>
            <p:ph idx="2" type="subTitle"/>
          </p:nvPr>
        </p:nvSpPr>
        <p:spPr>
          <a:xfrm>
            <a:off x="598950" y="1399175"/>
            <a:ext cx="4326300" cy="322500"/>
          </a:xfrm>
          <a:prstGeom prst="rect">
            <a:avLst/>
          </a:prstGeom>
          <a:noFill/>
          <a:ln>
            <a:noFill/>
          </a:ln>
        </p:spPr>
        <p:txBody>
          <a:bodyPr anchorCtr="0" anchor="t" bIns="91425" lIns="0" spcFirstLastPara="1" rIns="0" wrap="square" tIns="91425">
            <a:noAutofit/>
          </a:bodyPr>
          <a:lstStyle>
            <a:lvl1pPr lvl="0">
              <a:spcBef>
                <a:spcPts val="0"/>
              </a:spcBef>
              <a:spcAft>
                <a:spcPts val="0"/>
              </a:spcAft>
              <a:buClr>
                <a:schemeClr val="accent1"/>
              </a:buClr>
              <a:buSzPts val="1400"/>
              <a:buFont typeface="Playfair Display"/>
              <a:buNone/>
              <a:defRPr sz="1400">
                <a:solidFill>
                  <a:schemeClr val="accent1"/>
                </a:solidFill>
                <a:latin typeface="Playfair Display"/>
                <a:ea typeface="Playfair Display"/>
                <a:cs typeface="Playfair Display"/>
                <a:sym typeface="Playfair Display"/>
              </a:defRPr>
            </a:lvl1pPr>
            <a:lvl2pPr lvl="1">
              <a:spcBef>
                <a:spcPts val="1000"/>
              </a:spcBef>
              <a:spcAft>
                <a:spcPts val="0"/>
              </a:spcAft>
              <a:buSzPts val="1400"/>
              <a:buNone/>
              <a:defRPr sz="1400"/>
            </a:lvl2pPr>
            <a:lvl3pPr lvl="2">
              <a:spcBef>
                <a:spcPts val="1000"/>
              </a:spcBef>
              <a:spcAft>
                <a:spcPts val="0"/>
              </a:spcAft>
              <a:buSzPts val="1400"/>
              <a:buNone/>
              <a:defRPr sz="1400"/>
            </a:lvl3pPr>
            <a:lvl4pPr lvl="3">
              <a:spcBef>
                <a:spcPts val="1000"/>
              </a:spcBef>
              <a:spcAft>
                <a:spcPts val="0"/>
              </a:spcAft>
              <a:buSzPts val="1400"/>
              <a:buNone/>
              <a:defRPr sz="1400"/>
            </a:lvl4pPr>
            <a:lvl5pPr lvl="4">
              <a:spcBef>
                <a:spcPts val="1000"/>
              </a:spcBef>
              <a:spcAft>
                <a:spcPts val="0"/>
              </a:spcAft>
              <a:buSzPts val="1400"/>
              <a:buNone/>
              <a:defRPr sz="1400"/>
            </a:lvl5pPr>
            <a:lvl6pPr lvl="5">
              <a:spcBef>
                <a:spcPts val="1000"/>
              </a:spcBef>
              <a:spcAft>
                <a:spcPts val="0"/>
              </a:spcAft>
              <a:buSzPts val="1400"/>
              <a:buNone/>
              <a:defRPr sz="1400"/>
            </a:lvl6pPr>
            <a:lvl7pPr lvl="6">
              <a:spcBef>
                <a:spcPts val="1000"/>
              </a:spcBef>
              <a:spcAft>
                <a:spcPts val="0"/>
              </a:spcAft>
              <a:buSzPts val="1400"/>
              <a:buNone/>
              <a:defRPr sz="1400"/>
            </a:lvl7pPr>
            <a:lvl8pPr lvl="7">
              <a:spcBef>
                <a:spcPts val="1000"/>
              </a:spcBef>
              <a:spcAft>
                <a:spcPts val="0"/>
              </a:spcAft>
              <a:buSzPts val="1400"/>
              <a:buNone/>
              <a:defRPr sz="1400"/>
            </a:lvl8pPr>
            <a:lvl9pPr lvl="8">
              <a:spcBef>
                <a:spcPts val="1000"/>
              </a:spcBef>
              <a:spcAft>
                <a:spcPts val="1000"/>
              </a:spcAft>
              <a:buSzPts val="1400"/>
              <a:buNone/>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F - upper wave">
  <p:cSld name="CUSTOM_3">
    <p:bg>
      <p:bgPr>
        <a:solidFill>
          <a:srgbClr val="335A45"/>
        </a:solidFill>
      </p:bgPr>
    </p:bg>
    <p:spTree>
      <p:nvGrpSpPr>
        <p:cNvPr id="398" name="Shape 398"/>
        <p:cNvGrpSpPr/>
        <p:nvPr/>
      </p:nvGrpSpPr>
      <p:grpSpPr>
        <a:xfrm>
          <a:off x="0" y="0"/>
          <a:ext cx="0" cy="0"/>
          <a:chOff x="0" y="0"/>
          <a:chExt cx="0" cy="0"/>
        </a:xfrm>
      </p:grpSpPr>
      <p:grpSp>
        <p:nvGrpSpPr>
          <p:cNvPr id="399" name="Google Shape;399;p56"/>
          <p:cNvGrpSpPr/>
          <p:nvPr/>
        </p:nvGrpSpPr>
        <p:grpSpPr>
          <a:xfrm>
            <a:off x="-47775" y="757519"/>
            <a:ext cx="9223657" cy="4386209"/>
            <a:chOff x="-47782" y="926927"/>
            <a:chExt cx="9223657" cy="4216698"/>
          </a:xfrm>
        </p:grpSpPr>
        <p:sp>
          <p:nvSpPr>
            <p:cNvPr id="400" name="Google Shape;400;p56"/>
            <p:cNvSpPr/>
            <p:nvPr/>
          </p:nvSpPr>
          <p:spPr>
            <a:xfrm rot="-10799940">
              <a:off x="-47782" y="927008"/>
              <a:ext cx="9223632" cy="1143936"/>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6"/>
            <p:cNvSpPr/>
            <p:nvPr/>
          </p:nvSpPr>
          <p:spPr>
            <a:xfrm>
              <a:off x="-39825" y="1162925"/>
              <a:ext cx="9215700" cy="398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56"/>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403" name="Google Shape;403;p56"/>
          <p:cNvSpPr txBox="1"/>
          <p:nvPr>
            <p:ph type="title"/>
          </p:nvPr>
        </p:nvSpPr>
        <p:spPr>
          <a:xfrm>
            <a:off x="653850" y="1407025"/>
            <a:ext cx="6656400" cy="8574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p:txBody>
      </p:sp>
      <p:sp>
        <p:nvSpPr>
          <p:cNvPr id="404" name="Google Shape;404;p56"/>
          <p:cNvSpPr txBox="1"/>
          <p:nvPr>
            <p:ph idx="1" type="body"/>
          </p:nvPr>
        </p:nvSpPr>
        <p:spPr>
          <a:xfrm>
            <a:off x="653850" y="2264425"/>
            <a:ext cx="3846600" cy="19089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SzPts val="1000"/>
              <a:buChar char="●"/>
              <a:defRPr sz="1000"/>
            </a:lvl1pPr>
            <a:lvl2pPr indent="-292100" lvl="1" marL="914400">
              <a:lnSpc>
                <a:spcPct val="115000"/>
              </a:lnSpc>
              <a:spcBef>
                <a:spcPts val="1000"/>
              </a:spcBef>
              <a:spcAft>
                <a:spcPts val="0"/>
              </a:spcAft>
              <a:buSzPts val="1000"/>
              <a:buChar char="○"/>
              <a:defRPr sz="1000"/>
            </a:lvl2pPr>
            <a:lvl3pPr indent="-292100" lvl="2" marL="1371600">
              <a:lnSpc>
                <a:spcPct val="115000"/>
              </a:lnSpc>
              <a:spcBef>
                <a:spcPts val="1000"/>
              </a:spcBef>
              <a:spcAft>
                <a:spcPts val="0"/>
              </a:spcAft>
              <a:buSzPts val="1000"/>
              <a:buChar char="■"/>
              <a:defRPr sz="1000"/>
            </a:lvl3pPr>
            <a:lvl4pPr indent="-292100" lvl="3" marL="1828800">
              <a:lnSpc>
                <a:spcPct val="115000"/>
              </a:lnSpc>
              <a:spcBef>
                <a:spcPts val="1000"/>
              </a:spcBef>
              <a:spcAft>
                <a:spcPts val="0"/>
              </a:spcAft>
              <a:buSzPts val="1000"/>
              <a:buChar char="●"/>
              <a:defRPr sz="1000"/>
            </a:lvl4pPr>
            <a:lvl5pPr indent="-292100" lvl="4" marL="2286000">
              <a:lnSpc>
                <a:spcPct val="115000"/>
              </a:lnSpc>
              <a:spcBef>
                <a:spcPts val="1000"/>
              </a:spcBef>
              <a:spcAft>
                <a:spcPts val="0"/>
              </a:spcAft>
              <a:buSzPts val="1000"/>
              <a:buChar char="○"/>
              <a:defRPr sz="1000"/>
            </a:lvl5pPr>
            <a:lvl6pPr indent="-292100" lvl="5" marL="2743200">
              <a:lnSpc>
                <a:spcPct val="115000"/>
              </a:lnSpc>
              <a:spcBef>
                <a:spcPts val="1000"/>
              </a:spcBef>
              <a:spcAft>
                <a:spcPts val="0"/>
              </a:spcAft>
              <a:buSzPts val="1000"/>
              <a:buChar char="■"/>
              <a:defRPr sz="1000"/>
            </a:lvl6pPr>
            <a:lvl7pPr indent="-292100" lvl="6" marL="3200400">
              <a:lnSpc>
                <a:spcPct val="115000"/>
              </a:lnSpc>
              <a:spcBef>
                <a:spcPts val="1000"/>
              </a:spcBef>
              <a:spcAft>
                <a:spcPts val="0"/>
              </a:spcAft>
              <a:buSzPts val="1000"/>
              <a:buChar char="●"/>
              <a:defRPr sz="1000"/>
            </a:lvl7pPr>
            <a:lvl8pPr indent="-292100" lvl="7" marL="3657600">
              <a:lnSpc>
                <a:spcPct val="115000"/>
              </a:lnSpc>
              <a:spcBef>
                <a:spcPts val="1000"/>
              </a:spcBef>
              <a:spcAft>
                <a:spcPts val="0"/>
              </a:spcAft>
              <a:buSzPts val="1000"/>
              <a:buChar char="○"/>
              <a:defRPr sz="1000"/>
            </a:lvl8pPr>
            <a:lvl9pPr indent="-292100" lvl="8" marL="4114800">
              <a:lnSpc>
                <a:spcPct val="115000"/>
              </a:lnSpc>
              <a:spcBef>
                <a:spcPts val="1000"/>
              </a:spcBef>
              <a:spcAft>
                <a:spcPts val="1000"/>
              </a:spcAft>
              <a:buSzPts val="1000"/>
              <a:buChar char="■"/>
              <a:defRPr sz="1000"/>
            </a:lvl9pPr>
          </a:lstStyle>
          <a:p/>
        </p:txBody>
      </p:sp>
      <p:sp>
        <p:nvSpPr>
          <p:cNvPr id="405" name="Google Shape;405;p56"/>
          <p:cNvSpPr txBox="1"/>
          <p:nvPr>
            <p:ph idx="2" type="body"/>
          </p:nvPr>
        </p:nvSpPr>
        <p:spPr>
          <a:xfrm>
            <a:off x="4643550" y="2264425"/>
            <a:ext cx="3846600" cy="19089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SzPts val="1000"/>
              <a:buChar char="●"/>
              <a:defRPr sz="1000"/>
            </a:lvl1pPr>
            <a:lvl2pPr indent="-292100" lvl="1" marL="914400">
              <a:lnSpc>
                <a:spcPct val="115000"/>
              </a:lnSpc>
              <a:spcBef>
                <a:spcPts val="1000"/>
              </a:spcBef>
              <a:spcAft>
                <a:spcPts val="0"/>
              </a:spcAft>
              <a:buSzPts val="1000"/>
              <a:buChar char="○"/>
              <a:defRPr sz="1000"/>
            </a:lvl2pPr>
            <a:lvl3pPr indent="-292100" lvl="2" marL="1371600">
              <a:lnSpc>
                <a:spcPct val="115000"/>
              </a:lnSpc>
              <a:spcBef>
                <a:spcPts val="1000"/>
              </a:spcBef>
              <a:spcAft>
                <a:spcPts val="0"/>
              </a:spcAft>
              <a:buSzPts val="1000"/>
              <a:buChar char="■"/>
              <a:defRPr sz="1000"/>
            </a:lvl3pPr>
            <a:lvl4pPr indent="-292100" lvl="3" marL="1828800">
              <a:lnSpc>
                <a:spcPct val="115000"/>
              </a:lnSpc>
              <a:spcBef>
                <a:spcPts val="1000"/>
              </a:spcBef>
              <a:spcAft>
                <a:spcPts val="0"/>
              </a:spcAft>
              <a:buSzPts val="1000"/>
              <a:buChar char="●"/>
              <a:defRPr sz="1000"/>
            </a:lvl4pPr>
            <a:lvl5pPr indent="-292100" lvl="4" marL="2286000">
              <a:lnSpc>
                <a:spcPct val="115000"/>
              </a:lnSpc>
              <a:spcBef>
                <a:spcPts val="1000"/>
              </a:spcBef>
              <a:spcAft>
                <a:spcPts val="0"/>
              </a:spcAft>
              <a:buSzPts val="1000"/>
              <a:buChar char="○"/>
              <a:defRPr sz="1000"/>
            </a:lvl5pPr>
            <a:lvl6pPr indent="-292100" lvl="5" marL="2743200">
              <a:lnSpc>
                <a:spcPct val="115000"/>
              </a:lnSpc>
              <a:spcBef>
                <a:spcPts val="1000"/>
              </a:spcBef>
              <a:spcAft>
                <a:spcPts val="0"/>
              </a:spcAft>
              <a:buSzPts val="1000"/>
              <a:buChar char="■"/>
              <a:defRPr sz="1000"/>
            </a:lvl6pPr>
            <a:lvl7pPr indent="-292100" lvl="6" marL="3200400">
              <a:lnSpc>
                <a:spcPct val="115000"/>
              </a:lnSpc>
              <a:spcBef>
                <a:spcPts val="1000"/>
              </a:spcBef>
              <a:spcAft>
                <a:spcPts val="0"/>
              </a:spcAft>
              <a:buSzPts val="1000"/>
              <a:buChar char="●"/>
              <a:defRPr sz="1000"/>
            </a:lvl7pPr>
            <a:lvl8pPr indent="-292100" lvl="7" marL="3657600">
              <a:lnSpc>
                <a:spcPct val="115000"/>
              </a:lnSpc>
              <a:spcBef>
                <a:spcPts val="1000"/>
              </a:spcBef>
              <a:spcAft>
                <a:spcPts val="0"/>
              </a:spcAft>
              <a:buSzPts val="1000"/>
              <a:buChar char="○"/>
              <a:defRPr sz="1000"/>
            </a:lvl8pPr>
            <a:lvl9pPr indent="-292100" lvl="8" marL="4114800">
              <a:lnSpc>
                <a:spcPct val="115000"/>
              </a:lnSpc>
              <a:spcBef>
                <a:spcPts val="1000"/>
              </a:spcBef>
              <a:spcAft>
                <a:spcPts val="1000"/>
              </a:spcAft>
              <a:buSzPts val="1000"/>
              <a:buChar char="■"/>
              <a:defRPr sz="1000"/>
            </a:lvl9pPr>
          </a:lstStyle>
          <a:p/>
        </p:txBody>
      </p:sp>
      <p:pic>
        <p:nvPicPr>
          <p:cNvPr id="406" name="Google Shape;406;p56"/>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G - content plain">
  <p:cSld name="CUSTOM_13">
    <p:spTree>
      <p:nvGrpSpPr>
        <p:cNvPr id="407" name="Shape 407"/>
        <p:cNvGrpSpPr/>
        <p:nvPr/>
      </p:nvGrpSpPr>
      <p:grpSpPr>
        <a:xfrm>
          <a:off x="0" y="0"/>
          <a:ext cx="0" cy="0"/>
          <a:chOff x="0" y="0"/>
          <a:chExt cx="0" cy="0"/>
        </a:xfrm>
      </p:grpSpPr>
      <p:sp>
        <p:nvSpPr>
          <p:cNvPr id="408" name="Google Shape;408;p57"/>
          <p:cNvSpPr txBox="1"/>
          <p:nvPr>
            <p:ph type="title"/>
          </p:nvPr>
        </p:nvSpPr>
        <p:spPr>
          <a:xfrm>
            <a:off x="415900" y="448250"/>
            <a:ext cx="7096200" cy="600300"/>
          </a:xfrm>
          <a:prstGeom prst="rect">
            <a:avLst/>
          </a:prstGeom>
        </p:spPr>
        <p:txBody>
          <a:bodyPr anchorCtr="0" anchor="t" bIns="91425" lIns="0" spcFirstLastPara="1" rIns="0" wrap="square" tIns="91425">
            <a:noAutofit/>
          </a:bodyPr>
          <a:lstStyle>
            <a:lvl1pPr lvl="0">
              <a:spcBef>
                <a:spcPts val="0"/>
              </a:spcBef>
              <a:spcAft>
                <a:spcPts val="0"/>
              </a:spcAft>
              <a:buSzPts val="4500"/>
              <a:buNone/>
              <a:defRPr sz="4500"/>
            </a:lvl1pPr>
            <a:lvl2pPr lvl="1">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2pPr>
            <a:lvl3pPr lvl="2">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3pPr>
            <a:lvl4pPr lvl="3">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4pPr>
            <a:lvl5pPr lvl="4">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5pPr>
            <a:lvl6pPr lvl="5">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6pPr>
            <a:lvl7pPr lvl="6">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7pPr>
            <a:lvl8pPr lvl="7">
              <a:spcBef>
                <a:spcPts val="1000"/>
              </a:spcBef>
              <a:spcAft>
                <a:spcPts val="0"/>
              </a:spcAft>
              <a:buClr>
                <a:schemeClr val="accent1"/>
              </a:buClr>
              <a:buSzPts val="4500"/>
              <a:buFont typeface="Oswald"/>
              <a:buNone/>
              <a:defRPr b="1" sz="4500">
                <a:solidFill>
                  <a:schemeClr val="accent1"/>
                </a:solidFill>
                <a:latin typeface="Oswald"/>
                <a:ea typeface="Oswald"/>
                <a:cs typeface="Oswald"/>
                <a:sym typeface="Oswald"/>
              </a:defRPr>
            </a:lvl8pPr>
            <a:lvl9pPr lvl="8">
              <a:spcBef>
                <a:spcPts val="1000"/>
              </a:spcBef>
              <a:spcAft>
                <a:spcPts val="1000"/>
              </a:spcAft>
              <a:buClr>
                <a:schemeClr val="accent1"/>
              </a:buClr>
              <a:buSzPts val="4500"/>
              <a:buFont typeface="Oswald"/>
              <a:buNone/>
              <a:defRPr b="1" sz="4500">
                <a:solidFill>
                  <a:schemeClr val="accent1"/>
                </a:solidFill>
                <a:latin typeface="Oswald"/>
                <a:ea typeface="Oswald"/>
                <a:cs typeface="Oswald"/>
                <a:sym typeface="Oswald"/>
              </a:defRPr>
            </a:lvl9pPr>
          </a:lstStyle>
          <a:p/>
        </p:txBody>
      </p:sp>
      <p:sp>
        <p:nvSpPr>
          <p:cNvPr id="409" name="Google Shape;409;p57"/>
          <p:cNvSpPr txBox="1"/>
          <p:nvPr>
            <p:ph idx="1" type="body"/>
          </p:nvPr>
        </p:nvSpPr>
        <p:spPr>
          <a:xfrm>
            <a:off x="415900" y="1451100"/>
            <a:ext cx="3966000" cy="33885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410" name="Google Shape;410;p57"/>
          <p:cNvSpPr txBox="1"/>
          <p:nvPr>
            <p:ph idx="2" type="body"/>
          </p:nvPr>
        </p:nvSpPr>
        <p:spPr>
          <a:xfrm>
            <a:off x="4762100" y="1451100"/>
            <a:ext cx="3966000" cy="33885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411" name="Google Shape;411;p57"/>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H - lower wave">
  <p:cSld name="CUSTOM_4">
    <p:bg>
      <p:bgPr>
        <a:solidFill>
          <a:srgbClr val="335A45"/>
        </a:solidFill>
      </p:bgPr>
    </p:bg>
    <p:spTree>
      <p:nvGrpSpPr>
        <p:cNvPr id="412" name="Shape 412"/>
        <p:cNvGrpSpPr/>
        <p:nvPr/>
      </p:nvGrpSpPr>
      <p:grpSpPr>
        <a:xfrm>
          <a:off x="0" y="0"/>
          <a:ext cx="0" cy="0"/>
          <a:chOff x="0" y="0"/>
          <a:chExt cx="0" cy="0"/>
        </a:xfrm>
      </p:grpSpPr>
      <p:grpSp>
        <p:nvGrpSpPr>
          <p:cNvPr id="413" name="Google Shape;413;p58"/>
          <p:cNvGrpSpPr/>
          <p:nvPr/>
        </p:nvGrpSpPr>
        <p:grpSpPr>
          <a:xfrm rot="10800000">
            <a:off x="-6" y="1"/>
            <a:ext cx="9188607" cy="4570479"/>
            <a:chOff x="-47782" y="926927"/>
            <a:chExt cx="9223657" cy="4216698"/>
          </a:xfrm>
        </p:grpSpPr>
        <p:sp>
          <p:nvSpPr>
            <p:cNvPr id="414" name="Google Shape;414;p58"/>
            <p:cNvSpPr/>
            <p:nvPr/>
          </p:nvSpPr>
          <p:spPr>
            <a:xfrm rot="-10799940">
              <a:off x="-47782" y="927008"/>
              <a:ext cx="9223632" cy="1143936"/>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8"/>
            <p:cNvSpPr/>
            <p:nvPr/>
          </p:nvSpPr>
          <p:spPr>
            <a:xfrm>
              <a:off x="-39825" y="1162925"/>
              <a:ext cx="9215700" cy="398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58"/>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417" name="Google Shape;417;p58"/>
          <p:cNvSpPr txBox="1"/>
          <p:nvPr>
            <p:ph type="title"/>
          </p:nvPr>
        </p:nvSpPr>
        <p:spPr>
          <a:xfrm>
            <a:off x="653850" y="645025"/>
            <a:ext cx="6644100" cy="8574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p:txBody>
      </p:sp>
      <p:sp>
        <p:nvSpPr>
          <p:cNvPr id="418" name="Google Shape;418;p58"/>
          <p:cNvSpPr txBox="1"/>
          <p:nvPr>
            <p:ph idx="1" type="body"/>
          </p:nvPr>
        </p:nvSpPr>
        <p:spPr>
          <a:xfrm>
            <a:off x="653850" y="1502425"/>
            <a:ext cx="3846600" cy="19089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SzPts val="1000"/>
              <a:buChar char="●"/>
              <a:defRPr sz="1000"/>
            </a:lvl1pPr>
            <a:lvl2pPr indent="-292100" lvl="1" marL="914400">
              <a:lnSpc>
                <a:spcPct val="115000"/>
              </a:lnSpc>
              <a:spcBef>
                <a:spcPts val="1000"/>
              </a:spcBef>
              <a:spcAft>
                <a:spcPts val="0"/>
              </a:spcAft>
              <a:buSzPts val="1000"/>
              <a:buChar char="○"/>
              <a:defRPr sz="1000"/>
            </a:lvl2pPr>
            <a:lvl3pPr indent="-292100" lvl="2" marL="1371600">
              <a:lnSpc>
                <a:spcPct val="115000"/>
              </a:lnSpc>
              <a:spcBef>
                <a:spcPts val="1000"/>
              </a:spcBef>
              <a:spcAft>
                <a:spcPts val="0"/>
              </a:spcAft>
              <a:buSzPts val="1000"/>
              <a:buChar char="■"/>
              <a:defRPr sz="1000"/>
            </a:lvl3pPr>
            <a:lvl4pPr indent="-292100" lvl="3" marL="1828800">
              <a:lnSpc>
                <a:spcPct val="115000"/>
              </a:lnSpc>
              <a:spcBef>
                <a:spcPts val="1000"/>
              </a:spcBef>
              <a:spcAft>
                <a:spcPts val="0"/>
              </a:spcAft>
              <a:buSzPts val="1000"/>
              <a:buChar char="●"/>
              <a:defRPr sz="1000"/>
            </a:lvl4pPr>
            <a:lvl5pPr indent="-292100" lvl="4" marL="2286000">
              <a:lnSpc>
                <a:spcPct val="115000"/>
              </a:lnSpc>
              <a:spcBef>
                <a:spcPts val="1000"/>
              </a:spcBef>
              <a:spcAft>
                <a:spcPts val="0"/>
              </a:spcAft>
              <a:buSzPts val="1000"/>
              <a:buChar char="○"/>
              <a:defRPr sz="1000"/>
            </a:lvl5pPr>
            <a:lvl6pPr indent="-292100" lvl="5" marL="2743200">
              <a:lnSpc>
                <a:spcPct val="115000"/>
              </a:lnSpc>
              <a:spcBef>
                <a:spcPts val="1000"/>
              </a:spcBef>
              <a:spcAft>
                <a:spcPts val="0"/>
              </a:spcAft>
              <a:buSzPts val="1000"/>
              <a:buChar char="■"/>
              <a:defRPr sz="1000"/>
            </a:lvl6pPr>
            <a:lvl7pPr indent="-292100" lvl="6" marL="3200400">
              <a:lnSpc>
                <a:spcPct val="115000"/>
              </a:lnSpc>
              <a:spcBef>
                <a:spcPts val="1000"/>
              </a:spcBef>
              <a:spcAft>
                <a:spcPts val="0"/>
              </a:spcAft>
              <a:buSzPts val="1000"/>
              <a:buChar char="●"/>
              <a:defRPr sz="1000"/>
            </a:lvl7pPr>
            <a:lvl8pPr indent="-292100" lvl="7" marL="3657600">
              <a:lnSpc>
                <a:spcPct val="115000"/>
              </a:lnSpc>
              <a:spcBef>
                <a:spcPts val="1000"/>
              </a:spcBef>
              <a:spcAft>
                <a:spcPts val="0"/>
              </a:spcAft>
              <a:buSzPts val="1000"/>
              <a:buChar char="○"/>
              <a:defRPr sz="1000"/>
            </a:lvl8pPr>
            <a:lvl9pPr indent="-292100" lvl="8" marL="4114800">
              <a:lnSpc>
                <a:spcPct val="115000"/>
              </a:lnSpc>
              <a:spcBef>
                <a:spcPts val="1000"/>
              </a:spcBef>
              <a:spcAft>
                <a:spcPts val="1000"/>
              </a:spcAft>
              <a:buSzPts val="1000"/>
              <a:buChar char="■"/>
              <a:defRPr sz="1000"/>
            </a:lvl9pPr>
          </a:lstStyle>
          <a:p/>
        </p:txBody>
      </p:sp>
      <p:sp>
        <p:nvSpPr>
          <p:cNvPr id="419" name="Google Shape;419;p58"/>
          <p:cNvSpPr txBox="1"/>
          <p:nvPr>
            <p:ph idx="2" type="body"/>
          </p:nvPr>
        </p:nvSpPr>
        <p:spPr>
          <a:xfrm>
            <a:off x="4643550" y="1502425"/>
            <a:ext cx="3846600" cy="1908900"/>
          </a:xfrm>
          <a:prstGeom prst="rect">
            <a:avLst/>
          </a:prstGeom>
          <a:noFill/>
          <a:ln>
            <a:noFill/>
          </a:ln>
        </p:spPr>
        <p:txBody>
          <a:bodyPr anchorCtr="0" anchor="t" bIns="91425" lIns="0" spcFirstLastPara="1" rIns="0" wrap="square" tIns="91425">
            <a:noAutofit/>
          </a:bodyPr>
          <a:lstStyle>
            <a:lvl1pPr indent="-292100" lvl="0" marL="457200">
              <a:lnSpc>
                <a:spcPct val="115000"/>
              </a:lnSpc>
              <a:spcBef>
                <a:spcPts val="0"/>
              </a:spcBef>
              <a:spcAft>
                <a:spcPts val="0"/>
              </a:spcAft>
              <a:buSzPts val="1000"/>
              <a:buChar char="●"/>
              <a:defRPr sz="1000"/>
            </a:lvl1pPr>
            <a:lvl2pPr indent="-292100" lvl="1" marL="914400">
              <a:lnSpc>
                <a:spcPct val="115000"/>
              </a:lnSpc>
              <a:spcBef>
                <a:spcPts val="1000"/>
              </a:spcBef>
              <a:spcAft>
                <a:spcPts val="0"/>
              </a:spcAft>
              <a:buSzPts val="1000"/>
              <a:buChar char="○"/>
              <a:defRPr sz="1000"/>
            </a:lvl2pPr>
            <a:lvl3pPr indent="-292100" lvl="2" marL="1371600">
              <a:lnSpc>
                <a:spcPct val="115000"/>
              </a:lnSpc>
              <a:spcBef>
                <a:spcPts val="1000"/>
              </a:spcBef>
              <a:spcAft>
                <a:spcPts val="0"/>
              </a:spcAft>
              <a:buSzPts val="1000"/>
              <a:buChar char="■"/>
              <a:defRPr sz="1000"/>
            </a:lvl3pPr>
            <a:lvl4pPr indent="-292100" lvl="3" marL="1828800">
              <a:lnSpc>
                <a:spcPct val="115000"/>
              </a:lnSpc>
              <a:spcBef>
                <a:spcPts val="1000"/>
              </a:spcBef>
              <a:spcAft>
                <a:spcPts val="0"/>
              </a:spcAft>
              <a:buSzPts val="1000"/>
              <a:buChar char="●"/>
              <a:defRPr sz="1000"/>
            </a:lvl4pPr>
            <a:lvl5pPr indent="-292100" lvl="4" marL="2286000">
              <a:lnSpc>
                <a:spcPct val="115000"/>
              </a:lnSpc>
              <a:spcBef>
                <a:spcPts val="1000"/>
              </a:spcBef>
              <a:spcAft>
                <a:spcPts val="0"/>
              </a:spcAft>
              <a:buSzPts val="1000"/>
              <a:buChar char="○"/>
              <a:defRPr sz="1000"/>
            </a:lvl5pPr>
            <a:lvl6pPr indent="-292100" lvl="5" marL="2743200">
              <a:lnSpc>
                <a:spcPct val="115000"/>
              </a:lnSpc>
              <a:spcBef>
                <a:spcPts val="1000"/>
              </a:spcBef>
              <a:spcAft>
                <a:spcPts val="0"/>
              </a:spcAft>
              <a:buSzPts val="1000"/>
              <a:buChar char="■"/>
              <a:defRPr sz="1000"/>
            </a:lvl6pPr>
            <a:lvl7pPr indent="-292100" lvl="6" marL="3200400">
              <a:lnSpc>
                <a:spcPct val="115000"/>
              </a:lnSpc>
              <a:spcBef>
                <a:spcPts val="1000"/>
              </a:spcBef>
              <a:spcAft>
                <a:spcPts val="0"/>
              </a:spcAft>
              <a:buSzPts val="1000"/>
              <a:buChar char="●"/>
              <a:defRPr sz="1000"/>
            </a:lvl7pPr>
            <a:lvl8pPr indent="-292100" lvl="7" marL="3657600">
              <a:lnSpc>
                <a:spcPct val="115000"/>
              </a:lnSpc>
              <a:spcBef>
                <a:spcPts val="1000"/>
              </a:spcBef>
              <a:spcAft>
                <a:spcPts val="0"/>
              </a:spcAft>
              <a:buSzPts val="1000"/>
              <a:buChar char="○"/>
              <a:defRPr sz="1000"/>
            </a:lvl8pPr>
            <a:lvl9pPr indent="-292100" lvl="8" marL="4114800">
              <a:lnSpc>
                <a:spcPct val="115000"/>
              </a:lnSpc>
              <a:spcBef>
                <a:spcPts val="1000"/>
              </a:spcBef>
              <a:spcAft>
                <a:spcPts val="1000"/>
              </a:spcAft>
              <a:buSzPts val="1000"/>
              <a:buChar char="■"/>
              <a:defRPr sz="1000"/>
            </a:lvl9pPr>
          </a:lstStyle>
          <a:p/>
        </p:txBody>
      </p:sp>
      <p:pic>
        <p:nvPicPr>
          <p:cNvPr id="420" name="Google Shape;420;p58"/>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I - content bold header">
  <p:cSld name="CUSTOM_7">
    <p:bg>
      <p:bgPr>
        <a:solidFill>
          <a:srgbClr val="335A45"/>
        </a:solidFill>
      </p:bgPr>
    </p:bg>
    <p:spTree>
      <p:nvGrpSpPr>
        <p:cNvPr id="421" name="Shape 421"/>
        <p:cNvGrpSpPr/>
        <p:nvPr/>
      </p:nvGrpSpPr>
      <p:grpSpPr>
        <a:xfrm>
          <a:off x="0" y="0"/>
          <a:ext cx="0" cy="0"/>
          <a:chOff x="0" y="0"/>
          <a:chExt cx="0" cy="0"/>
        </a:xfrm>
      </p:grpSpPr>
      <p:grpSp>
        <p:nvGrpSpPr>
          <p:cNvPr id="422" name="Google Shape;422;p59"/>
          <p:cNvGrpSpPr/>
          <p:nvPr/>
        </p:nvGrpSpPr>
        <p:grpSpPr>
          <a:xfrm>
            <a:off x="-47775" y="1870404"/>
            <a:ext cx="9223657" cy="3272115"/>
            <a:chOff x="-47782" y="926927"/>
            <a:chExt cx="9223657" cy="2894909"/>
          </a:xfrm>
        </p:grpSpPr>
        <p:sp>
          <p:nvSpPr>
            <p:cNvPr id="423" name="Google Shape;423;p59"/>
            <p:cNvSpPr/>
            <p:nvPr/>
          </p:nvSpPr>
          <p:spPr>
            <a:xfrm rot="-10799940">
              <a:off x="-47782" y="927008"/>
              <a:ext cx="9223632" cy="1143936"/>
            </a:xfrm>
            <a:prstGeom prst="flowChartDocument">
              <a:avLst/>
            </a:prstGeom>
            <a:solidFill>
              <a:srgbClr val="FFFFFF"/>
            </a:solidFill>
            <a:ln>
              <a:noFill/>
            </a:ln>
          </p:spPr>
          <p:txBody>
            <a:bodyPr anchorCtr="0" anchor="ctr" bIns="91425" lIns="0" spcFirstLastPara="1" rIns="0" wrap="square" tIns="91425">
              <a:noAutofit/>
            </a:bodyPr>
            <a:lstStyle/>
            <a:p>
              <a:pPr indent="0" lvl="0" marL="0" rtl="0" algn="l">
                <a:spcBef>
                  <a:spcPts val="0"/>
                </a:spcBef>
                <a:spcAft>
                  <a:spcPts val="0"/>
                </a:spcAft>
                <a:buNone/>
              </a:pPr>
              <a:r>
                <a:t/>
              </a:r>
              <a:endParaRPr/>
            </a:p>
          </p:txBody>
        </p:sp>
        <p:sp>
          <p:nvSpPr>
            <p:cNvPr id="424" name="Google Shape;424;p59"/>
            <p:cNvSpPr/>
            <p:nvPr/>
          </p:nvSpPr>
          <p:spPr>
            <a:xfrm>
              <a:off x="-39825" y="1162936"/>
              <a:ext cx="9215700" cy="2658900"/>
            </a:xfrm>
            <a:prstGeom prst="rect">
              <a:avLst/>
            </a:prstGeom>
            <a:solidFill>
              <a:srgbClr val="FFFFFF"/>
            </a:solidFill>
            <a:ln>
              <a:noFill/>
            </a:ln>
          </p:spPr>
          <p:txBody>
            <a:bodyPr anchorCtr="0" anchor="ctr" bIns="91425" lIns="0" spcFirstLastPara="1" rIns="0" wrap="square" tIns="91425">
              <a:noAutofit/>
            </a:bodyPr>
            <a:lstStyle/>
            <a:p>
              <a:pPr indent="0" lvl="0" marL="0" rtl="0" algn="l">
                <a:spcBef>
                  <a:spcPts val="0"/>
                </a:spcBef>
                <a:spcAft>
                  <a:spcPts val="0"/>
                </a:spcAft>
                <a:buNone/>
              </a:pPr>
              <a:r>
                <a:t/>
              </a:r>
              <a:endParaRPr/>
            </a:p>
          </p:txBody>
        </p:sp>
      </p:grpSp>
      <p:sp>
        <p:nvSpPr>
          <p:cNvPr id="425" name="Google Shape;425;p59"/>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426" name="Google Shape;426;p59"/>
          <p:cNvSpPr txBox="1"/>
          <p:nvPr>
            <p:ph idx="1" type="body"/>
          </p:nvPr>
        </p:nvSpPr>
        <p:spPr>
          <a:xfrm>
            <a:off x="688875" y="2613125"/>
            <a:ext cx="5262600" cy="2210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427" name="Google Shape;427;p59"/>
          <p:cNvSpPr txBox="1"/>
          <p:nvPr>
            <p:ph type="title"/>
          </p:nvPr>
        </p:nvSpPr>
        <p:spPr>
          <a:xfrm>
            <a:off x="686100" y="960438"/>
            <a:ext cx="7651500" cy="852300"/>
          </a:xfrm>
          <a:prstGeom prst="rect">
            <a:avLst/>
          </a:prstGeom>
        </p:spPr>
        <p:txBody>
          <a:bodyPr anchorCtr="0" anchor="b" bIns="91425" lIns="0" spcFirstLastPara="1" rIns="0" wrap="square" tIns="91425">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1000"/>
              </a:spcBef>
              <a:spcAft>
                <a:spcPts val="1000"/>
              </a:spcAft>
              <a:buClr>
                <a:schemeClr val="lt1"/>
              </a:buClr>
              <a:buSzPts val="6500"/>
              <a:buNone/>
              <a:defRPr>
                <a:solidFill>
                  <a:schemeClr val="lt1"/>
                </a:solidFill>
                <a:latin typeface="DM Sans"/>
                <a:ea typeface="DM Sans"/>
                <a:cs typeface="DM Sans"/>
                <a:sym typeface="DM Sans"/>
              </a:defRPr>
            </a:lvl9pPr>
          </a:lstStyle>
          <a:p/>
        </p:txBody>
      </p:sp>
      <p:sp>
        <p:nvSpPr>
          <p:cNvPr id="428" name="Google Shape;428;p59"/>
          <p:cNvSpPr txBox="1"/>
          <p:nvPr>
            <p:ph idx="2" type="subTitle"/>
          </p:nvPr>
        </p:nvSpPr>
        <p:spPr>
          <a:xfrm>
            <a:off x="683775" y="2316550"/>
            <a:ext cx="5272800" cy="250800"/>
          </a:xfrm>
          <a:prstGeom prst="rect">
            <a:avLst/>
          </a:prstGeom>
          <a:noFill/>
          <a:ln>
            <a:noFill/>
          </a:ln>
        </p:spPr>
        <p:txBody>
          <a:bodyPr anchorCtr="0" anchor="t" bIns="91425" lIns="0" spcFirstLastPara="1" rIns="0" wrap="square" tIns="91425">
            <a:noAutofit/>
          </a:bodyPr>
          <a:lstStyle>
            <a:lvl1pPr lvl="0">
              <a:lnSpc>
                <a:spcPct val="100000"/>
              </a:lnSpc>
              <a:spcBef>
                <a:spcPts val="0"/>
              </a:spcBef>
              <a:spcAft>
                <a:spcPts val="0"/>
              </a:spcAft>
              <a:buClr>
                <a:schemeClr val="accent1"/>
              </a:buClr>
              <a:buSzPts val="1400"/>
              <a:buFont typeface="Playfair Display Medium"/>
              <a:buNone/>
              <a:defRPr sz="1400">
                <a:solidFill>
                  <a:schemeClr val="accent1"/>
                </a:solidFill>
                <a:latin typeface="Playfair Display Medium"/>
                <a:ea typeface="Playfair Display Medium"/>
                <a:cs typeface="Playfair Display Medium"/>
                <a:sym typeface="Playfair Display Medium"/>
              </a:defRPr>
            </a:lvl1pPr>
            <a:lvl2pPr lvl="1">
              <a:spcBef>
                <a:spcPts val="100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pic>
        <p:nvPicPr>
          <p:cNvPr id="429" name="Google Shape;429;p59"/>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J - timeline">
  <p:cSld name="CUSTOM_7_1">
    <p:bg>
      <p:bgPr>
        <a:solidFill>
          <a:srgbClr val="335A45"/>
        </a:solidFill>
      </p:bgPr>
    </p:bg>
    <p:spTree>
      <p:nvGrpSpPr>
        <p:cNvPr id="430" name="Shape 430"/>
        <p:cNvGrpSpPr/>
        <p:nvPr/>
      </p:nvGrpSpPr>
      <p:grpSpPr>
        <a:xfrm>
          <a:off x="0" y="0"/>
          <a:ext cx="0" cy="0"/>
          <a:chOff x="0" y="0"/>
          <a:chExt cx="0" cy="0"/>
        </a:xfrm>
      </p:grpSpPr>
      <p:grpSp>
        <p:nvGrpSpPr>
          <p:cNvPr id="431" name="Google Shape;431;p60"/>
          <p:cNvGrpSpPr/>
          <p:nvPr/>
        </p:nvGrpSpPr>
        <p:grpSpPr>
          <a:xfrm>
            <a:off x="-47775" y="1870404"/>
            <a:ext cx="9223657" cy="3272115"/>
            <a:chOff x="-47782" y="926927"/>
            <a:chExt cx="9223657" cy="2894909"/>
          </a:xfrm>
        </p:grpSpPr>
        <p:sp>
          <p:nvSpPr>
            <p:cNvPr id="432" name="Google Shape;432;p60"/>
            <p:cNvSpPr/>
            <p:nvPr/>
          </p:nvSpPr>
          <p:spPr>
            <a:xfrm rot="-10799940">
              <a:off x="-47782" y="927008"/>
              <a:ext cx="9223632" cy="1143936"/>
            </a:xfrm>
            <a:prstGeom prst="flowChartDocument">
              <a:avLst/>
            </a:prstGeom>
            <a:solidFill>
              <a:srgbClr val="FFFFFF"/>
            </a:solidFill>
            <a:ln>
              <a:noFill/>
            </a:ln>
          </p:spPr>
          <p:txBody>
            <a:bodyPr anchorCtr="0" anchor="ctr" bIns="91425" lIns="0" spcFirstLastPara="1" rIns="0" wrap="square" tIns="91425">
              <a:noAutofit/>
            </a:bodyPr>
            <a:lstStyle/>
            <a:p>
              <a:pPr indent="0" lvl="0" marL="0" rtl="0" algn="l">
                <a:spcBef>
                  <a:spcPts val="0"/>
                </a:spcBef>
                <a:spcAft>
                  <a:spcPts val="0"/>
                </a:spcAft>
                <a:buNone/>
              </a:pPr>
              <a:r>
                <a:t/>
              </a:r>
              <a:endParaRPr/>
            </a:p>
          </p:txBody>
        </p:sp>
        <p:sp>
          <p:nvSpPr>
            <p:cNvPr id="433" name="Google Shape;433;p60"/>
            <p:cNvSpPr/>
            <p:nvPr/>
          </p:nvSpPr>
          <p:spPr>
            <a:xfrm>
              <a:off x="-39825" y="1162936"/>
              <a:ext cx="9215700" cy="2658900"/>
            </a:xfrm>
            <a:prstGeom prst="rect">
              <a:avLst/>
            </a:prstGeom>
            <a:solidFill>
              <a:srgbClr val="FFFFFF"/>
            </a:solidFill>
            <a:ln>
              <a:noFill/>
            </a:ln>
          </p:spPr>
          <p:txBody>
            <a:bodyPr anchorCtr="0" anchor="ctr" bIns="91425" lIns="0" spcFirstLastPara="1" rIns="0" wrap="square" tIns="91425">
              <a:noAutofit/>
            </a:bodyPr>
            <a:lstStyle/>
            <a:p>
              <a:pPr indent="0" lvl="0" marL="0" rtl="0" algn="l">
                <a:spcBef>
                  <a:spcPts val="0"/>
                </a:spcBef>
                <a:spcAft>
                  <a:spcPts val="0"/>
                </a:spcAft>
                <a:buNone/>
              </a:pPr>
              <a:r>
                <a:t/>
              </a:r>
              <a:endParaRPr/>
            </a:p>
          </p:txBody>
        </p:sp>
      </p:grpSp>
      <p:sp>
        <p:nvSpPr>
          <p:cNvPr id="434" name="Google Shape;434;p60"/>
          <p:cNvSpPr txBox="1"/>
          <p:nvPr>
            <p:ph idx="1" type="body"/>
          </p:nvPr>
        </p:nvSpPr>
        <p:spPr>
          <a:xfrm>
            <a:off x="7385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435" name="Google Shape;435;p60"/>
          <p:cNvSpPr txBox="1"/>
          <p:nvPr>
            <p:ph idx="2" type="body"/>
          </p:nvPr>
        </p:nvSpPr>
        <p:spPr>
          <a:xfrm>
            <a:off x="18239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436" name="Google Shape;436;p60"/>
          <p:cNvSpPr txBox="1"/>
          <p:nvPr>
            <p:ph idx="3" type="body"/>
          </p:nvPr>
        </p:nvSpPr>
        <p:spPr>
          <a:xfrm>
            <a:off x="29093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437" name="Google Shape;437;p60"/>
          <p:cNvSpPr txBox="1"/>
          <p:nvPr>
            <p:ph idx="4" type="body"/>
          </p:nvPr>
        </p:nvSpPr>
        <p:spPr>
          <a:xfrm>
            <a:off x="39947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438" name="Google Shape;438;p60"/>
          <p:cNvSpPr txBox="1"/>
          <p:nvPr>
            <p:ph idx="5" type="body"/>
          </p:nvPr>
        </p:nvSpPr>
        <p:spPr>
          <a:xfrm>
            <a:off x="50801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439" name="Google Shape;439;p60"/>
          <p:cNvSpPr txBox="1"/>
          <p:nvPr>
            <p:ph idx="6" type="body"/>
          </p:nvPr>
        </p:nvSpPr>
        <p:spPr>
          <a:xfrm>
            <a:off x="6165525" y="2666525"/>
            <a:ext cx="1085400" cy="137700"/>
          </a:xfrm>
          <a:prstGeom prst="rect">
            <a:avLst/>
          </a:prstGeom>
          <a:noFill/>
          <a:ln>
            <a:noFill/>
          </a:ln>
        </p:spPr>
        <p:txBody>
          <a:bodyPr anchorCtr="0" anchor="t" bIns="91425" lIns="0" spcFirstLastPara="1" rIns="0" wrap="square" tIns="91425">
            <a:noAutofit/>
          </a:bodyPr>
          <a:lstStyle>
            <a:lvl1pPr indent="-292100" lvl="0" marL="4572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indent="-292100" lvl="1" marL="914400">
              <a:lnSpc>
                <a:spcPct val="100000"/>
              </a:lnSpc>
              <a:spcBef>
                <a:spcPts val="1000"/>
              </a:spcBef>
              <a:spcAft>
                <a:spcPts val="0"/>
              </a:spcAft>
              <a:buSzPts val="1000"/>
              <a:buChar char="○"/>
              <a:defRPr sz="1000"/>
            </a:lvl2pPr>
            <a:lvl3pPr indent="-292100" lvl="2" marL="1371600">
              <a:lnSpc>
                <a:spcPct val="100000"/>
              </a:lnSpc>
              <a:spcBef>
                <a:spcPts val="1000"/>
              </a:spcBef>
              <a:spcAft>
                <a:spcPts val="0"/>
              </a:spcAft>
              <a:buSzPts val="1000"/>
              <a:buChar char="■"/>
              <a:defRPr sz="1000"/>
            </a:lvl3pPr>
            <a:lvl4pPr indent="-292100" lvl="3" marL="1828800">
              <a:lnSpc>
                <a:spcPct val="100000"/>
              </a:lnSpc>
              <a:spcBef>
                <a:spcPts val="1000"/>
              </a:spcBef>
              <a:spcAft>
                <a:spcPts val="0"/>
              </a:spcAft>
              <a:buSzPts val="1000"/>
              <a:buChar char="●"/>
              <a:defRPr sz="1000"/>
            </a:lvl4pPr>
            <a:lvl5pPr indent="-292100" lvl="4" marL="2286000">
              <a:lnSpc>
                <a:spcPct val="100000"/>
              </a:lnSpc>
              <a:spcBef>
                <a:spcPts val="1000"/>
              </a:spcBef>
              <a:spcAft>
                <a:spcPts val="0"/>
              </a:spcAft>
              <a:buSzPts val="1000"/>
              <a:buChar char="○"/>
              <a:defRPr sz="1000"/>
            </a:lvl5pPr>
            <a:lvl6pPr indent="-292100" lvl="5" marL="2743200">
              <a:lnSpc>
                <a:spcPct val="100000"/>
              </a:lnSpc>
              <a:spcBef>
                <a:spcPts val="1000"/>
              </a:spcBef>
              <a:spcAft>
                <a:spcPts val="0"/>
              </a:spcAft>
              <a:buSzPts val="1000"/>
              <a:buChar char="■"/>
              <a:defRPr sz="1000"/>
            </a:lvl6pPr>
            <a:lvl7pPr indent="-292100" lvl="6" marL="3200400">
              <a:lnSpc>
                <a:spcPct val="100000"/>
              </a:lnSpc>
              <a:spcBef>
                <a:spcPts val="1000"/>
              </a:spcBef>
              <a:spcAft>
                <a:spcPts val="0"/>
              </a:spcAft>
              <a:buSzPts val="1000"/>
              <a:buChar char="●"/>
              <a:defRPr sz="1000"/>
            </a:lvl7pPr>
            <a:lvl8pPr indent="-292100" lvl="7" marL="3657600">
              <a:lnSpc>
                <a:spcPct val="100000"/>
              </a:lnSpc>
              <a:spcBef>
                <a:spcPts val="1000"/>
              </a:spcBef>
              <a:spcAft>
                <a:spcPts val="0"/>
              </a:spcAft>
              <a:buSzPts val="1000"/>
              <a:buChar char="○"/>
              <a:defRPr sz="1000"/>
            </a:lvl8pPr>
            <a:lvl9pPr indent="-292100" lvl="8" marL="4114800">
              <a:lnSpc>
                <a:spcPct val="100000"/>
              </a:lnSpc>
              <a:spcBef>
                <a:spcPts val="1000"/>
              </a:spcBef>
              <a:spcAft>
                <a:spcPts val="1000"/>
              </a:spcAft>
              <a:buSzPts val="1000"/>
              <a:buChar char="■"/>
              <a:defRPr sz="1000"/>
            </a:lvl9pPr>
          </a:lstStyle>
          <a:p/>
        </p:txBody>
      </p:sp>
      <p:sp>
        <p:nvSpPr>
          <p:cNvPr id="440" name="Google Shape;440;p60"/>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441" name="Google Shape;441;p60"/>
          <p:cNvSpPr txBox="1"/>
          <p:nvPr>
            <p:ph type="title"/>
          </p:nvPr>
        </p:nvSpPr>
        <p:spPr>
          <a:xfrm>
            <a:off x="686100" y="960438"/>
            <a:ext cx="7651500" cy="852300"/>
          </a:xfrm>
          <a:prstGeom prst="rect">
            <a:avLst/>
          </a:prstGeom>
        </p:spPr>
        <p:txBody>
          <a:bodyPr anchorCtr="0" anchor="b" bIns="91425" lIns="0" spcFirstLastPara="1" rIns="0" wrap="square" tIns="91425">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p:txBody>
      </p:sp>
      <p:pic>
        <p:nvPicPr>
          <p:cNvPr id="442" name="Google Shape;442;p60"/>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blank page">
  <p:cSld name="CUSTOM_7_1_1">
    <p:bg>
      <p:bgPr>
        <a:solidFill>
          <a:schemeClr val="lt1"/>
        </a:solidFill>
      </p:bgPr>
    </p:bg>
    <p:spTree>
      <p:nvGrpSpPr>
        <p:cNvPr id="443" name="Shape 443"/>
        <p:cNvGrpSpPr/>
        <p:nvPr/>
      </p:nvGrpSpPr>
      <p:grpSpPr>
        <a:xfrm>
          <a:off x="0" y="0"/>
          <a:ext cx="0" cy="0"/>
          <a:chOff x="0" y="0"/>
          <a:chExt cx="0" cy="0"/>
        </a:xfrm>
      </p:grpSpPr>
      <p:sp>
        <p:nvSpPr>
          <p:cNvPr id="444" name="Google Shape;444;p61"/>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445" name="Google Shape;445;p61"/>
          <p:cNvSpPr txBox="1"/>
          <p:nvPr>
            <p:ph type="title"/>
          </p:nvPr>
        </p:nvSpPr>
        <p:spPr>
          <a:xfrm>
            <a:off x="686100" y="960438"/>
            <a:ext cx="7651500" cy="852300"/>
          </a:xfrm>
          <a:prstGeom prst="rect">
            <a:avLst/>
          </a:prstGeom>
        </p:spPr>
        <p:txBody>
          <a:bodyPr anchorCtr="0" anchor="b" bIns="91425" lIns="0" spcFirstLastPara="1" rIns="0" wrap="square" tIns="91425">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p:txBody>
      </p:sp>
      <p:pic>
        <p:nvPicPr>
          <p:cNvPr id="446" name="Google Shape;446;p61"/>
          <p:cNvPicPr preferRelativeResize="0"/>
          <p:nvPr/>
        </p:nvPicPr>
        <p:blipFill>
          <a:blip r:embed="rId2">
            <a:alphaModFix/>
          </a:blip>
          <a:stretch>
            <a:fillRect/>
          </a:stretch>
        </p:blipFill>
        <p:spPr>
          <a:xfrm>
            <a:off x="166050" y="4629950"/>
            <a:ext cx="932221"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K - quote">
  <p:cSld name="CUSTOM_5_1">
    <p:bg>
      <p:bgPr>
        <a:solidFill>
          <a:srgbClr val="335A45"/>
        </a:solidFill>
      </p:bgPr>
    </p:bg>
    <p:spTree>
      <p:nvGrpSpPr>
        <p:cNvPr id="447" name="Shape 447"/>
        <p:cNvGrpSpPr/>
        <p:nvPr/>
      </p:nvGrpSpPr>
      <p:grpSpPr>
        <a:xfrm>
          <a:off x="0" y="0"/>
          <a:ext cx="0" cy="0"/>
          <a:chOff x="0" y="0"/>
          <a:chExt cx="0" cy="0"/>
        </a:xfrm>
      </p:grpSpPr>
      <p:sp>
        <p:nvSpPr>
          <p:cNvPr id="448" name="Google Shape;448;p62"/>
          <p:cNvSpPr txBox="1"/>
          <p:nvPr>
            <p:ph type="title"/>
          </p:nvPr>
        </p:nvSpPr>
        <p:spPr>
          <a:xfrm>
            <a:off x="1687900" y="1662925"/>
            <a:ext cx="5621100" cy="572700"/>
          </a:xfrm>
          <a:prstGeom prst="rect">
            <a:avLst/>
          </a:prstGeom>
        </p:spPr>
        <p:txBody>
          <a:bodyPr anchorCtr="0" anchor="t" bIns="91425" lIns="0" spcFirstLastPara="1" rIns="0" wrap="square" tIns="91425">
            <a:noAutofit/>
          </a:bodyPr>
          <a:lstStyle>
            <a:lvl1pPr lvl="0" algn="ctr">
              <a:spcBef>
                <a:spcPts val="0"/>
              </a:spcBef>
              <a:spcAft>
                <a:spcPts val="0"/>
              </a:spcAft>
              <a:buClr>
                <a:schemeClr val="lt1"/>
              </a:buClr>
              <a:buSzPts val="3500"/>
              <a:buNone/>
              <a:defRPr sz="3500">
                <a:solidFill>
                  <a:schemeClr val="lt1"/>
                </a:solidFill>
              </a:defRPr>
            </a:lvl1pPr>
            <a:lvl2pPr lvl="1" algn="ctr">
              <a:spcBef>
                <a:spcPts val="1000"/>
              </a:spcBef>
              <a:spcAft>
                <a:spcPts val="0"/>
              </a:spcAft>
              <a:buClr>
                <a:schemeClr val="lt1"/>
              </a:buClr>
              <a:buSzPts val="6500"/>
              <a:buNone/>
              <a:defRPr>
                <a:solidFill>
                  <a:schemeClr val="lt1"/>
                </a:solidFill>
              </a:defRPr>
            </a:lvl2pPr>
            <a:lvl3pPr lvl="2" algn="ctr">
              <a:spcBef>
                <a:spcPts val="1000"/>
              </a:spcBef>
              <a:spcAft>
                <a:spcPts val="0"/>
              </a:spcAft>
              <a:buClr>
                <a:schemeClr val="lt1"/>
              </a:buClr>
              <a:buSzPts val="6500"/>
              <a:buNone/>
              <a:defRPr>
                <a:solidFill>
                  <a:schemeClr val="lt1"/>
                </a:solidFill>
              </a:defRPr>
            </a:lvl3pPr>
            <a:lvl4pPr lvl="3" algn="ctr">
              <a:spcBef>
                <a:spcPts val="1000"/>
              </a:spcBef>
              <a:spcAft>
                <a:spcPts val="0"/>
              </a:spcAft>
              <a:buClr>
                <a:schemeClr val="lt1"/>
              </a:buClr>
              <a:buSzPts val="6500"/>
              <a:buNone/>
              <a:defRPr>
                <a:solidFill>
                  <a:schemeClr val="lt1"/>
                </a:solidFill>
              </a:defRPr>
            </a:lvl4pPr>
            <a:lvl5pPr lvl="4" algn="ctr">
              <a:spcBef>
                <a:spcPts val="1000"/>
              </a:spcBef>
              <a:spcAft>
                <a:spcPts val="0"/>
              </a:spcAft>
              <a:buClr>
                <a:schemeClr val="lt1"/>
              </a:buClr>
              <a:buSzPts val="6500"/>
              <a:buNone/>
              <a:defRPr>
                <a:solidFill>
                  <a:schemeClr val="lt1"/>
                </a:solidFill>
              </a:defRPr>
            </a:lvl5pPr>
            <a:lvl6pPr lvl="5" algn="ctr">
              <a:spcBef>
                <a:spcPts val="1000"/>
              </a:spcBef>
              <a:spcAft>
                <a:spcPts val="0"/>
              </a:spcAft>
              <a:buClr>
                <a:schemeClr val="lt1"/>
              </a:buClr>
              <a:buSzPts val="6500"/>
              <a:buNone/>
              <a:defRPr>
                <a:solidFill>
                  <a:schemeClr val="lt1"/>
                </a:solidFill>
              </a:defRPr>
            </a:lvl6pPr>
            <a:lvl7pPr lvl="6" algn="ctr">
              <a:spcBef>
                <a:spcPts val="1000"/>
              </a:spcBef>
              <a:spcAft>
                <a:spcPts val="0"/>
              </a:spcAft>
              <a:buClr>
                <a:schemeClr val="lt1"/>
              </a:buClr>
              <a:buSzPts val="6500"/>
              <a:buNone/>
              <a:defRPr>
                <a:solidFill>
                  <a:schemeClr val="lt1"/>
                </a:solidFill>
              </a:defRPr>
            </a:lvl7pPr>
            <a:lvl8pPr lvl="7" algn="ctr">
              <a:spcBef>
                <a:spcPts val="1000"/>
              </a:spcBef>
              <a:spcAft>
                <a:spcPts val="0"/>
              </a:spcAft>
              <a:buClr>
                <a:schemeClr val="lt1"/>
              </a:buClr>
              <a:buSzPts val="6500"/>
              <a:buNone/>
              <a:defRPr>
                <a:solidFill>
                  <a:schemeClr val="lt1"/>
                </a:solidFill>
              </a:defRPr>
            </a:lvl8pPr>
            <a:lvl9pPr lvl="8" algn="ctr">
              <a:spcBef>
                <a:spcPts val="1000"/>
              </a:spcBef>
              <a:spcAft>
                <a:spcPts val="1000"/>
              </a:spcAft>
              <a:buClr>
                <a:schemeClr val="lt1"/>
              </a:buClr>
              <a:buSzPts val="6500"/>
              <a:buNone/>
              <a:defRPr>
                <a:solidFill>
                  <a:schemeClr val="lt1"/>
                </a:solidFill>
              </a:defRPr>
            </a:lvl9pPr>
          </a:lstStyle>
          <a:p/>
        </p:txBody>
      </p:sp>
      <p:pic>
        <p:nvPicPr>
          <p:cNvPr id="449" name="Google Shape;449;p62"/>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L - case study">
  <p:cSld name="CUSTOM_6_1">
    <p:spTree>
      <p:nvGrpSpPr>
        <p:cNvPr id="450" name="Shape 450"/>
        <p:cNvGrpSpPr/>
        <p:nvPr/>
      </p:nvGrpSpPr>
      <p:grpSpPr>
        <a:xfrm>
          <a:off x="0" y="0"/>
          <a:ext cx="0" cy="0"/>
          <a:chOff x="0" y="0"/>
          <a:chExt cx="0" cy="0"/>
        </a:xfrm>
      </p:grpSpPr>
      <p:grpSp>
        <p:nvGrpSpPr>
          <p:cNvPr id="451" name="Google Shape;451;p63"/>
          <p:cNvGrpSpPr/>
          <p:nvPr/>
        </p:nvGrpSpPr>
        <p:grpSpPr>
          <a:xfrm>
            <a:off x="-425" y="1558462"/>
            <a:ext cx="9144451" cy="3416656"/>
            <a:chOff x="-47925" y="2360652"/>
            <a:chExt cx="9223775" cy="2528609"/>
          </a:xfrm>
        </p:grpSpPr>
        <p:sp>
          <p:nvSpPr>
            <p:cNvPr id="452" name="Google Shape;452;p63"/>
            <p:cNvSpPr/>
            <p:nvPr/>
          </p:nvSpPr>
          <p:spPr>
            <a:xfrm rot="-10799940">
              <a:off x="-47782" y="2360733"/>
              <a:ext cx="9223632" cy="1143936"/>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3"/>
            <p:cNvSpPr/>
            <p:nvPr/>
          </p:nvSpPr>
          <p:spPr>
            <a:xfrm flipH="1" rot="-60">
              <a:off x="-47782" y="3745244"/>
              <a:ext cx="9223632" cy="1143936"/>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3"/>
            <p:cNvSpPr/>
            <p:nvPr/>
          </p:nvSpPr>
          <p:spPr>
            <a:xfrm>
              <a:off x="-47925" y="3058625"/>
              <a:ext cx="9223500" cy="10311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63"/>
          <p:cNvSpPr txBox="1"/>
          <p:nvPr/>
        </p:nvSpPr>
        <p:spPr>
          <a:xfrm>
            <a:off x="1034989" y="2256995"/>
            <a:ext cx="720000" cy="415500"/>
          </a:xfrm>
          <a:prstGeom prst="rect">
            <a:avLst/>
          </a:prstGeom>
          <a:noFill/>
          <a:ln>
            <a:noFill/>
          </a:ln>
        </p:spPr>
        <p:txBody>
          <a:bodyPr anchorCtr="0" anchor="b" bIns="91425" lIns="0" spcFirstLastPara="1" rIns="0" wrap="square" tIns="91425">
            <a:noAutofit/>
          </a:bodyPr>
          <a:lstStyle/>
          <a:p>
            <a:pPr indent="0" lvl="0" marL="0" rtl="0" algn="l">
              <a:spcBef>
                <a:spcPts val="0"/>
              </a:spcBef>
              <a:spcAft>
                <a:spcPts val="0"/>
              </a:spcAft>
              <a:buNone/>
            </a:pPr>
            <a:r>
              <a:rPr b="1" lang="en-GB" sz="1500">
                <a:solidFill>
                  <a:schemeClr val="lt1"/>
                </a:solidFill>
                <a:latin typeface="Playfair Display"/>
                <a:ea typeface="Playfair Display"/>
                <a:cs typeface="Playfair Display"/>
                <a:sym typeface="Playfair Display"/>
              </a:rPr>
              <a:t>What</a:t>
            </a:r>
            <a:endParaRPr b="1" sz="1500">
              <a:solidFill>
                <a:schemeClr val="lt1"/>
              </a:solidFill>
              <a:latin typeface="DM Sans"/>
              <a:ea typeface="DM Sans"/>
              <a:cs typeface="DM Sans"/>
              <a:sym typeface="DM Sans"/>
            </a:endParaRPr>
          </a:p>
        </p:txBody>
      </p:sp>
      <p:sp>
        <p:nvSpPr>
          <p:cNvPr id="456" name="Google Shape;456;p63"/>
          <p:cNvSpPr txBox="1"/>
          <p:nvPr/>
        </p:nvSpPr>
        <p:spPr>
          <a:xfrm>
            <a:off x="2874271" y="2256983"/>
            <a:ext cx="720000" cy="415500"/>
          </a:xfrm>
          <a:prstGeom prst="rect">
            <a:avLst/>
          </a:prstGeom>
          <a:noFill/>
          <a:ln>
            <a:noFill/>
          </a:ln>
        </p:spPr>
        <p:txBody>
          <a:bodyPr anchorCtr="0" anchor="b" bIns="91425" lIns="0" spcFirstLastPara="1" rIns="0" wrap="square" tIns="91425">
            <a:noAutofit/>
          </a:bodyPr>
          <a:lstStyle/>
          <a:p>
            <a:pPr indent="0" lvl="0" marL="0" rtl="0" algn="l">
              <a:spcBef>
                <a:spcPts val="0"/>
              </a:spcBef>
              <a:spcAft>
                <a:spcPts val="0"/>
              </a:spcAft>
              <a:buNone/>
            </a:pPr>
            <a:r>
              <a:rPr b="1" lang="en-GB" sz="1500">
                <a:solidFill>
                  <a:schemeClr val="lt1"/>
                </a:solidFill>
                <a:latin typeface="Playfair Display"/>
                <a:ea typeface="Playfair Display"/>
                <a:cs typeface="Playfair Display"/>
                <a:sym typeface="Playfair Display"/>
              </a:rPr>
              <a:t>Why</a:t>
            </a:r>
            <a:endParaRPr b="1" sz="1500">
              <a:solidFill>
                <a:schemeClr val="lt1"/>
              </a:solidFill>
              <a:latin typeface="DM Sans"/>
              <a:ea typeface="DM Sans"/>
              <a:cs typeface="DM Sans"/>
              <a:sym typeface="DM Sans"/>
            </a:endParaRPr>
          </a:p>
        </p:txBody>
      </p:sp>
      <p:sp>
        <p:nvSpPr>
          <p:cNvPr id="457" name="Google Shape;457;p63"/>
          <p:cNvSpPr txBox="1"/>
          <p:nvPr/>
        </p:nvSpPr>
        <p:spPr>
          <a:xfrm>
            <a:off x="4729185" y="2256995"/>
            <a:ext cx="720000" cy="415500"/>
          </a:xfrm>
          <a:prstGeom prst="rect">
            <a:avLst/>
          </a:prstGeom>
          <a:noFill/>
          <a:ln>
            <a:noFill/>
          </a:ln>
        </p:spPr>
        <p:txBody>
          <a:bodyPr anchorCtr="0" anchor="b" bIns="91425" lIns="0" spcFirstLastPara="1" rIns="0" wrap="square" tIns="91425">
            <a:noAutofit/>
          </a:bodyPr>
          <a:lstStyle/>
          <a:p>
            <a:pPr indent="0" lvl="0" marL="0" rtl="0" algn="l">
              <a:spcBef>
                <a:spcPts val="0"/>
              </a:spcBef>
              <a:spcAft>
                <a:spcPts val="0"/>
              </a:spcAft>
              <a:buNone/>
            </a:pPr>
            <a:r>
              <a:rPr b="1" lang="en-GB" sz="1500">
                <a:solidFill>
                  <a:schemeClr val="lt1"/>
                </a:solidFill>
                <a:latin typeface="Playfair Display"/>
                <a:ea typeface="Playfair Display"/>
                <a:cs typeface="Playfair Display"/>
                <a:sym typeface="Playfair Display"/>
              </a:rPr>
              <a:t>How</a:t>
            </a:r>
            <a:endParaRPr b="1" sz="1500">
              <a:solidFill>
                <a:schemeClr val="lt1"/>
              </a:solidFill>
              <a:latin typeface="DM Sans"/>
              <a:ea typeface="DM Sans"/>
              <a:cs typeface="DM Sans"/>
              <a:sym typeface="DM Sans"/>
            </a:endParaRPr>
          </a:p>
        </p:txBody>
      </p:sp>
      <p:sp>
        <p:nvSpPr>
          <p:cNvPr id="458" name="Google Shape;458;p63"/>
          <p:cNvSpPr txBox="1"/>
          <p:nvPr/>
        </p:nvSpPr>
        <p:spPr>
          <a:xfrm>
            <a:off x="6516752" y="2256975"/>
            <a:ext cx="863700" cy="415500"/>
          </a:xfrm>
          <a:prstGeom prst="rect">
            <a:avLst/>
          </a:prstGeom>
          <a:noFill/>
          <a:ln>
            <a:noFill/>
          </a:ln>
        </p:spPr>
        <p:txBody>
          <a:bodyPr anchorCtr="0" anchor="b" bIns="91425" lIns="0" spcFirstLastPara="1" rIns="0" wrap="square" tIns="91425">
            <a:noAutofit/>
          </a:bodyPr>
          <a:lstStyle/>
          <a:p>
            <a:pPr indent="0" lvl="0" marL="0" rtl="0" algn="l">
              <a:spcBef>
                <a:spcPts val="0"/>
              </a:spcBef>
              <a:spcAft>
                <a:spcPts val="0"/>
              </a:spcAft>
              <a:buNone/>
            </a:pPr>
            <a:r>
              <a:rPr b="1" lang="en-GB" sz="1500">
                <a:solidFill>
                  <a:schemeClr val="lt1"/>
                </a:solidFill>
                <a:latin typeface="Playfair Display"/>
                <a:ea typeface="Playfair Display"/>
                <a:cs typeface="Playfair Display"/>
                <a:sym typeface="Playfair Display"/>
              </a:rPr>
              <a:t>Result</a:t>
            </a:r>
            <a:endParaRPr b="1" sz="1500">
              <a:solidFill>
                <a:schemeClr val="lt1"/>
              </a:solidFill>
              <a:latin typeface="DM Sans"/>
              <a:ea typeface="DM Sans"/>
              <a:cs typeface="DM Sans"/>
              <a:sym typeface="DM Sans"/>
            </a:endParaRPr>
          </a:p>
        </p:txBody>
      </p:sp>
      <p:sp>
        <p:nvSpPr>
          <p:cNvPr id="459" name="Google Shape;459;p63"/>
          <p:cNvSpPr txBox="1"/>
          <p:nvPr>
            <p:ph idx="1" type="subTitle"/>
          </p:nvPr>
        </p:nvSpPr>
        <p:spPr>
          <a:xfrm>
            <a:off x="663375" y="588000"/>
            <a:ext cx="3754200" cy="429600"/>
          </a:xfrm>
          <a:prstGeom prst="rect">
            <a:avLst/>
          </a:prstGeom>
          <a:noFill/>
          <a:ln>
            <a:noFill/>
          </a:ln>
        </p:spPr>
        <p:txBody>
          <a:bodyPr anchorCtr="0" anchor="t" bIns="91425" lIns="0" spcFirstLastPara="1" rIns="0" wrap="square" tIns="91425">
            <a:noAutofit/>
          </a:bodyPr>
          <a:lstStyle>
            <a:lvl1pPr lvl="0">
              <a:spcBef>
                <a:spcPts val="0"/>
              </a:spcBef>
              <a:spcAft>
                <a:spcPts val="0"/>
              </a:spcAft>
              <a:buClr>
                <a:srgbClr val="335A45"/>
              </a:buClr>
              <a:buSzPts val="1400"/>
              <a:buFont typeface="Playfair Display Medium"/>
              <a:buNone/>
              <a:defRPr sz="1400">
                <a:solidFill>
                  <a:srgbClr val="335A45"/>
                </a:solidFill>
                <a:latin typeface="Playfair Display Medium"/>
                <a:ea typeface="Playfair Display Medium"/>
                <a:cs typeface="Playfair Display Medium"/>
                <a:sym typeface="Playfair Display Medium"/>
              </a:defRPr>
            </a:lvl1pPr>
            <a:lvl2pPr lvl="1">
              <a:spcBef>
                <a:spcPts val="0"/>
              </a:spcBef>
              <a:spcAft>
                <a:spcPts val="0"/>
              </a:spcAft>
              <a:buClr>
                <a:srgbClr val="335A45"/>
              </a:buClr>
              <a:buSzPts val="1400"/>
              <a:buNone/>
              <a:defRPr sz="1400">
                <a:solidFill>
                  <a:srgbClr val="335A45"/>
                </a:solidFill>
              </a:defRPr>
            </a:lvl2pPr>
            <a:lvl3pPr lvl="2">
              <a:spcBef>
                <a:spcPts val="0"/>
              </a:spcBef>
              <a:spcAft>
                <a:spcPts val="0"/>
              </a:spcAft>
              <a:buClr>
                <a:srgbClr val="335A45"/>
              </a:buClr>
              <a:buSzPts val="1400"/>
              <a:buNone/>
              <a:defRPr sz="1400">
                <a:solidFill>
                  <a:srgbClr val="335A45"/>
                </a:solidFill>
              </a:defRPr>
            </a:lvl3pPr>
            <a:lvl4pPr lvl="3">
              <a:spcBef>
                <a:spcPts val="0"/>
              </a:spcBef>
              <a:spcAft>
                <a:spcPts val="0"/>
              </a:spcAft>
              <a:buClr>
                <a:srgbClr val="335A45"/>
              </a:buClr>
              <a:buSzPts val="1400"/>
              <a:buNone/>
              <a:defRPr sz="1400">
                <a:solidFill>
                  <a:srgbClr val="335A45"/>
                </a:solidFill>
              </a:defRPr>
            </a:lvl4pPr>
            <a:lvl5pPr lvl="4">
              <a:spcBef>
                <a:spcPts val="0"/>
              </a:spcBef>
              <a:spcAft>
                <a:spcPts val="0"/>
              </a:spcAft>
              <a:buClr>
                <a:srgbClr val="335A45"/>
              </a:buClr>
              <a:buSzPts val="1400"/>
              <a:buNone/>
              <a:defRPr sz="1400">
                <a:solidFill>
                  <a:srgbClr val="335A45"/>
                </a:solidFill>
              </a:defRPr>
            </a:lvl5pPr>
            <a:lvl6pPr lvl="5">
              <a:spcBef>
                <a:spcPts val="0"/>
              </a:spcBef>
              <a:spcAft>
                <a:spcPts val="0"/>
              </a:spcAft>
              <a:buClr>
                <a:srgbClr val="335A45"/>
              </a:buClr>
              <a:buSzPts val="1400"/>
              <a:buNone/>
              <a:defRPr sz="1400">
                <a:solidFill>
                  <a:srgbClr val="335A45"/>
                </a:solidFill>
              </a:defRPr>
            </a:lvl6pPr>
            <a:lvl7pPr lvl="6">
              <a:spcBef>
                <a:spcPts val="0"/>
              </a:spcBef>
              <a:spcAft>
                <a:spcPts val="0"/>
              </a:spcAft>
              <a:buClr>
                <a:srgbClr val="335A45"/>
              </a:buClr>
              <a:buSzPts val="1400"/>
              <a:buNone/>
              <a:defRPr sz="1400">
                <a:solidFill>
                  <a:srgbClr val="335A45"/>
                </a:solidFill>
              </a:defRPr>
            </a:lvl7pPr>
            <a:lvl8pPr lvl="7">
              <a:spcBef>
                <a:spcPts val="0"/>
              </a:spcBef>
              <a:spcAft>
                <a:spcPts val="0"/>
              </a:spcAft>
              <a:buClr>
                <a:srgbClr val="335A45"/>
              </a:buClr>
              <a:buSzPts val="1400"/>
              <a:buNone/>
              <a:defRPr sz="1400">
                <a:solidFill>
                  <a:srgbClr val="335A45"/>
                </a:solidFill>
              </a:defRPr>
            </a:lvl8pPr>
            <a:lvl9pPr lvl="8">
              <a:spcBef>
                <a:spcPts val="0"/>
              </a:spcBef>
              <a:spcAft>
                <a:spcPts val="0"/>
              </a:spcAft>
              <a:buClr>
                <a:srgbClr val="335A45"/>
              </a:buClr>
              <a:buSzPts val="1400"/>
              <a:buNone/>
              <a:defRPr sz="1400">
                <a:solidFill>
                  <a:srgbClr val="335A45"/>
                </a:solidFill>
              </a:defRPr>
            </a:lvl9pPr>
          </a:lstStyle>
          <a:p/>
        </p:txBody>
      </p:sp>
      <p:sp>
        <p:nvSpPr>
          <p:cNvPr id="460" name="Google Shape;460;p63"/>
          <p:cNvSpPr txBox="1"/>
          <p:nvPr>
            <p:ph type="title"/>
          </p:nvPr>
        </p:nvSpPr>
        <p:spPr>
          <a:xfrm>
            <a:off x="663375" y="874425"/>
            <a:ext cx="6592800" cy="525900"/>
          </a:xfrm>
          <a:prstGeom prst="rect">
            <a:avLst/>
          </a:prstGeom>
        </p:spPr>
        <p:txBody>
          <a:bodyPr anchorCtr="0" anchor="t" bIns="91425" lIns="0" spcFirstLastPara="1" rIns="0" wrap="square" tIns="91425">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rgbClr val="335A45"/>
              </a:buClr>
              <a:buSzPts val="6500"/>
              <a:buNone/>
              <a:defRPr>
                <a:solidFill>
                  <a:srgbClr val="335A45"/>
                </a:solidFill>
                <a:latin typeface="DM Sans"/>
                <a:ea typeface="DM Sans"/>
                <a:cs typeface="DM Sans"/>
                <a:sym typeface="DM Sans"/>
              </a:defRPr>
            </a:lvl2pPr>
            <a:lvl3pPr lvl="2">
              <a:spcBef>
                <a:spcPts val="1000"/>
              </a:spcBef>
              <a:spcAft>
                <a:spcPts val="0"/>
              </a:spcAft>
              <a:buClr>
                <a:srgbClr val="335A45"/>
              </a:buClr>
              <a:buSzPts val="6500"/>
              <a:buNone/>
              <a:defRPr>
                <a:solidFill>
                  <a:srgbClr val="335A45"/>
                </a:solidFill>
                <a:latin typeface="DM Sans"/>
                <a:ea typeface="DM Sans"/>
                <a:cs typeface="DM Sans"/>
                <a:sym typeface="DM Sans"/>
              </a:defRPr>
            </a:lvl3pPr>
            <a:lvl4pPr lvl="3">
              <a:spcBef>
                <a:spcPts val="1000"/>
              </a:spcBef>
              <a:spcAft>
                <a:spcPts val="0"/>
              </a:spcAft>
              <a:buClr>
                <a:srgbClr val="335A45"/>
              </a:buClr>
              <a:buSzPts val="6500"/>
              <a:buNone/>
              <a:defRPr>
                <a:solidFill>
                  <a:srgbClr val="335A45"/>
                </a:solidFill>
                <a:latin typeface="DM Sans"/>
                <a:ea typeface="DM Sans"/>
                <a:cs typeface="DM Sans"/>
                <a:sym typeface="DM Sans"/>
              </a:defRPr>
            </a:lvl4pPr>
            <a:lvl5pPr lvl="4">
              <a:spcBef>
                <a:spcPts val="1000"/>
              </a:spcBef>
              <a:spcAft>
                <a:spcPts val="0"/>
              </a:spcAft>
              <a:buClr>
                <a:srgbClr val="335A45"/>
              </a:buClr>
              <a:buSzPts val="6500"/>
              <a:buNone/>
              <a:defRPr>
                <a:solidFill>
                  <a:srgbClr val="335A45"/>
                </a:solidFill>
                <a:latin typeface="DM Sans"/>
                <a:ea typeface="DM Sans"/>
                <a:cs typeface="DM Sans"/>
                <a:sym typeface="DM Sans"/>
              </a:defRPr>
            </a:lvl5pPr>
            <a:lvl6pPr lvl="5">
              <a:spcBef>
                <a:spcPts val="1000"/>
              </a:spcBef>
              <a:spcAft>
                <a:spcPts val="0"/>
              </a:spcAft>
              <a:buClr>
                <a:srgbClr val="335A45"/>
              </a:buClr>
              <a:buSzPts val="6500"/>
              <a:buNone/>
              <a:defRPr>
                <a:solidFill>
                  <a:srgbClr val="335A45"/>
                </a:solidFill>
                <a:latin typeface="DM Sans"/>
                <a:ea typeface="DM Sans"/>
                <a:cs typeface="DM Sans"/>
                <a:sym typeface="DM Sans"/>
              </a:defRPr>
            </a:lvl6pPr>
            <a:lvl7pPr lvl="6">
              <a:spcBef>
                <a:spcPts val="1000"/>
              </a:spcBef>
              <a:spcAft>
                <a:spcPts val="0"/>
              </a:spcAft>
              <a:buClr>
                <a:srgbClr val="335A45"/>
              </a:buClr>
              <a:buSzPts val="6500"/>
              <a:buNone/>
              <a:defRPr>
                <a:solidFill>
                  <a:srgbClr val="335A45"/>
                </a:solidFill>
                <a:latin typeface="DM Sans"/>
                <a:ea typeface="DM Sans"/>
                <a:cs typeface="DM Sans"/>
                <a:sym typeface="DM Sans"/>
              </a:defRPr>
            </a:lvl7pPr>
            <a:lvl8pPr lvl="7">
              <a:spcBef>
                <a:spcPts val="1000"/>
              </a:spcBef>
              <a:spcAft>
                <a:spcPts val="0"/>
              </a:spcAft>
              <a:buClr>
                <a:srgbClr val="335A45"/>
              </a:buClr>
              <a:buSzPts val="6500"/>
              <a:buNone/>
              <a:defRPr>
                <a:solidFill>
                  <a:srgbClr val="335A45"/>
                </a:solidFill>
                <a:latin typeface="DM Sans"/>
                <a:ea typeface="DM Sans"/>
                <a:cs typeface="DM Sans"/>
                <a:sym typeface="DM Sans"/>
              </a:defRPr>
            </a:lvl8pPr>
            <a:lvl9pPr lvl="8">
              <a:spcBef>
                <a:spcPts val="1000"/>
              </a:spcBef>
              <a:spcAft>
                <a:spcPts val="1000"/>
              </a:spcAft>
              <a:buClr>
                <a:srgbClr val="335A45"/>
              </a:buClr>
              <a:buSzPts val="6500"/>
              <a:buNone/>
              <a:defRPr>
                <a:solidFill>
                  <a:srgbClr val="335A45"/>
                </a:solidFill>
                <a:latin typeface="DM Sans"/>
                <a:ea typeface="DM Sans"/>
                <a:cs typeface="DM Sans"/>
                <a:sym typeface="DM Sans"/>
              </a:defRPr>
            </a:lvl9pPr>
          </a:lstStyle>
          <a:p/>
        </p:txBody>
      </p:sp>
      <p:sp>
        <p:nvSpPr>
          <p:cNvPr id="461" name="Google Shape;461;p63"/>
          <p:cNvSpPr/>
          <p:nvPr/>
        </p:nvSpPr>
        <p:spPr>
          <a:xfrm>
            <a:off x="565379" y="2350763"/>
            <a:ext cx="429066" cy="227964"/>
          </a:xfrm>
          <a:custGeom>
            <a:rect b="b" l="l" r="r" t="t"/>
            <a:pathLst>
              <a:path extrusionOk="0" h="77671" w="28368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3"/>
          <p:cNvSpPr/>
          <p:nvPr/>
        </p:nvSpPr>
        <p:spPr>
          <a:xfrm>
            <a:off x="2406354" y="2350738"/>
            <a:ext cx="429066" cy="227964"/>
          </a:xfrm>
          <a:custGeom>
            <a:rect b="b" l="l" r="r" t="t"/>
            <a:pathLst>
              <a:path extrusionOk="0" h="77671" w="28368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3"/>
          <p:cNvSpPr/>
          <p:nvPr/>
        </p:nvSpPr>
        <p:spPr>
          <a:xfrm>
            <a:off x="4247329" y="2350763"/>
            <a:ext cx="429066" cy="227964"/>
          </a:xfrm>
          <a:custGeom>
            <a:rect b="b" l="l" r="r" t="t"/>
            <a:pathLst>
              <a:path extrusionOk="0" h="77671" w="28368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3"/>
          <p:cNvSpPr/>
          <p:nvPr/>
        </p:nvSpPr>
        <p:spPr>
          <a:xfrm>
            <a:off x="6051354" y="2350738"/>
            <a:ext cx="429066" cy="227964"/>
          </a:xfrm>
          <a:custGeom>
            <a:rect b="b" l="l" r="r" t="t"/>
            <a:pathLst>
              <a:path extrusionOk="0" h="77671" w="28368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3"/>
          <p:cNvSpPr txBox="1"/>
          <p:nvPr>
            <p:ph idx="2" type="body"/>
          </p:nvPr>
        </p:nvSpPr>
        <p:spPr>
          <a:xfrm>
            <a:off x="588000" y="2713800"/>
            <a:ext cx="1620000" cy="17715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66" name="Google Shape;466;p63"/>
          <p:cNvSpPr txBox="1"/>
          <p:nvPr>
            <p:ph idx="3" type="body"/>
          </p:nvPr>
        </p:nvSpPr>
        <p:spPr>
          <a:xfrm>
            <a:off x="2406350" y="2713800"/>
            <a:ext cx="1620000" cy="17715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67" name="Google Shape;467;p63"/>
          <p:cNvSpPr txBox="1"/>
          <p:nvPr>
            <p:ph idx="4" type="body"/>
          </p:nvPr>
        </p:nvSpPr>
        <p:spPr>
          <a:xfrm>
            <a:off x="4224700" y="2713800"/>
            <a:ext cx="1620000" cy="17715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68" name="Google Shape;468;p63"/>
          <p:cNvSpPr txBox="1"/>
          <p:nvPr>
            <p:ph idx="5" type="body"/>
          </p:nvPr>
        </p:nvSpPr>
        <p:spPr>
          <a:xfrm>
            <a:off x="6043050" y="2713800"/>
            <a:ext cx="1620000" cy="17715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69" name="Google Shape;469;p63"/>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pic>
        <p:nvPicPr>
          <p:cNvPr id="470" name="Google Shape;470;p63"/>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M - team">
  <p:cSld name="CUSTOM_8">
    <p:spTree>
      <p:nvGrpSpPr>
        <p:cNvPr id="471" name="Shape 471"/>
        <p:cNvGrpSpPr/>
        <p:nvPr/>
      </p:nvGrpSpPr>
      <p:grpSpPr>
        <a:xfrm>
          <a:off x="0" y="0"/>
          <a:ext cx="0" cy="0"/>
          <a:chOff x="0" y="0"/>
          <a:chExt cx="0" cy="0"/>
        </a:xfrm>
      </p:grpSpPr>
      <p:sp>
        <p:nvSpPr>
          <p:cNvPr id="472" name="Google Shape;472;p64"/>
          <p:cNvSpPr txBox="1"/>
          <p:nvPr/>
        </p:nvSpPr>
        <p:spPr>
          <a:xfrm>
            <a:off x="705757" y="1070695"/>
            <a:ext cx="5225100" cy="87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GB" sz="4500">
                <a:solidFill>
                  <a:srgbClr val="335A45"/>
                </a:solidFill>
                <a:latin typeface="Oswald"/>
                <a:ea typeface="Oswald"/>
                <a:cs typeface="Oswald"/>
                <a:sym typeface="Oswald"/>
              </a:rPr>
              <a:t>MEET THE TEAM</a:t>
            </a:r>
            <a:endParaRPr b="1" sz="4500">
              <a:solidFill>
                <a:srgbClr val="335A45"/>
              </a:solidFill>
              <a:latin typeface="Oswald"/>
              <a:ea typeface="Oswald"/>
              <a:cs typeface="Oswald"/>
              <a:sym typeface="Oswald"/>
            </a:endParaRPr>
          </a:p>
        </p:txBody>
      </p:sp>
      <p:grpSp>
        <p:nvGrpSpPr>
          <p:cNvPr id="473" name="Google Shape;473;p64"/>
          <p:cNvGrpSpPr/>
          <p:nvPr/>
        </p:nvGrpSpPr>
        <p:grpSpPr>
          <a:xfrm>
            <a:off x="-39825" y="2247692"/>
            <a:ext cx="9223657" cy="2948798"/>
            <a:chOff x="-47782" y="926927"/>
            <a:chExt cx="9223657" cy="2895805"/>
          </a:xfrm>
        </p:grpSpPr>
        <p:sp>
          <p:nvSpPr>
            <p:cNvPr id="474" name="Google Shape;474;p64"/>
            <p:cNvSpPr/>
            <p:nvPr/>
          </p:nvSpPr>
          <p:spPr>
            <a:xfrm rot="-10799940">
              <a:off x="-47782" y="927008"/>
              <a:ext cx="9223632" cy="1143936"/>
            </a:xfrm>
            <a:prstGeom prst="flowChartDocumen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4"/>
            <p:cNvSpPr/>
            <p:nvPr/>
          </p:nvSpPr>
          <p:spPr>
            <a:xfrm>
              <a:off x="-39825" y="1162932"/>
              <a:ext cx="9215700" cy="2659800"/>
            </a:xfrm>
            <a:prstGeom prst="rect">
              <a:avLst/>
            </a:prstGeom>
            <a:solidFill>
              <a:srgbClr val="335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64"/>
          <p:cNvSpPr/>
          <p:nvPr>
            <p:ph idx="2" type="pic"/>
          </p:nvPr>
        </p:nvSpPr>
        <p:spPr>
          <a:xfrm>
            <a:off x="741600" y="2183625"/>
            <a:ext cx="1090500" cy="1090500"/>
          </a:xfrm>
          <a:prstGeom prst="rect">
            <a:avLst/>
          </a:prstGeom>
          <a:noFill/>
          <a:ln>
            <a:noFill/>
          </a:ln>
        </p:spPr>
      </p:sp>
      <p:sp>
        <p:nvSpPr>
          <p:cNvPr id="477" name="Google Shape;477;p64"/>
          <p:cNvSpPr/>
          <p:nvPr>
            <p:ph idx="3" type="pic"/>
          </p:nvPr>
        </p:nvSpPr>
        <p:spPr>
          <a:xfrm>
            <a:off x="7311900" y="2183625"/>
            <a:ext cx="1090500" cy="1090500"/>
          </a:xfrm>
          <a:prstGeom prst="rect">
            <a:avLst/>
          </a:prstGeom>
          <a:noFill/>
          <a:ln>
            <a:noFill/>
          </a:ln>
        </p:spPr>
      </p:sp>
      <p:sp>
        <p:nvSpPr>
          <p:cNvPr id="478" name="Google Shape;478;p64"/>
          <p:cNvSpPr/>
          <p:nvPr>
            <p:ph idx="4" type="pic"/>
          </p:nvPr>
        </p:nvSpPr>
        <p:spPr>
          <a:xfrm>
            <a:off x="5669325" y="2183625"/>
            <a:ext cx="1090500" cy="1090500"/>
          </a:xfrm>
          <a:prstGeom prst="rect">
            <a:avLst/>
          </a:prstGeom>
          <a:noFill/>
          <a:ln>
            <a:noFill/>
          </a:ln>
        </p:spPr>
      </p:sp>
      <p:sp>
        <p:nvSpPr>
          <p:cNvPr id="479" name="Google Shape;479;p64"/>
          <p:cNvSpPr/>
          <p:nvPr>
            <p:ph idx="5" type="pic"/>
          </p:nvPr>
        </p:nvSpPr>
        <p:spPr>
          <a:xfrm>
            <a:off x="4026750" y="2183625"/>
            <a:ext cx="1090500" cy="1090500"/>
          </a:xfrm>
          <a:prstGeom prst="rect">
            <a:avLst/>
          </a:prstGeom>
          <a:noFill/>
          <a:ln>
            <a:noFill/>
          </a:ln>
        </p:spPr>
      </p:sp>
      <p:sp>
        <p:nvSpPr>
          <p:cNvPr id="480" name="Google Shape;480;p64"/>
          <p:cNvSpPr/>
          <p:nvPr>
            <p:ph idx="6" type="pic"/>
          </p:nvPr>
        </p:nvSpPr>
        <p:spPr>
          <a:xfrm>
            <a:off x="2384175" y="2183625"/>
            <a:ext cx="1090500" cy="1090500"/>
          </a:xfrm>
          <a:prstGeom prst="rect">
            <a:avLst/>
          </a:prstGeom>
          <a:noFill/>
          <a:ln>
            <a:noFill/>
          </a:ln>
        </p:spPr>
      </p:sp>
      <p:sp>
        <p:nvSpPr>
          <p:cNvPr id="481" name="Google Shape;481;p64"/>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482" name="Google Shape;482;p64"/>
          <p:cNvSpPr txBox="1"/>
          <p:nvPr>
            <p:ph idx="1" type="subTitle"/>
          </p:nvPr>
        </p:nvSpPr>
        <p:spPr>
          <a:xfrm>
            <a:off x="741600"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p:txBody>
      </p:sp>
      <p:sp>
        <p:nvSpPr>
          <p:cNvPr id="483" name="Google Shape;483;p64"/>
          <p:cNvSpPr txBox="1"/>
          <p:nvPr>
            <p:ph idx="7" type="body"/>
          </p:nvPr>
        </p:nvSpPr>
        <p:spPr>
          <a:xfrm>
            <a:off x="741600"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84" name="Google Shape;484;p64"/>
          <p:cNvSpPr txBox="1"/>
          <p:nvPr>
            <p:ph idx="8" type="subTitle"/>
          </p:nvPr>
        </p:nvSpPr>
        <p:spPr>
          <a:xfrm>
            <a:off x="2384175"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p:txBody>
      </p:sp>
      <p:sp>
        <p:nvSpPr>
          <p:cNvPr id="485" name="Google Shape;485;p64"/>
          <p:cNvSpPr txBox="1"/>
          <p:nvPr>
            <p:ph idx="9" type="body"/>
          </p:nvPr>
        </p:nvSpPr>
        <p:spPr>
          <a:xfrm>
            <a:off x="2384175"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86" name="Google Shape;486;p64"/>
          <p:cNvSpPr txBox="1"/>
          <p:nvPr>
            <p:ph idx="13" type="subTitle"/>
          </p:nvPr>
        </p:nvSpPr>
        <p:spPr>
          <a:xfrm>
            <a:off x="4026750"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p:txBody>
      </p:sp>
      <p:sp>
        <p:nvSpPr>
          <p:cNvPr id="487" name="Google Shape;487;p64"/>
          <p:cNvSpPr txBox="1"/>
          <p:nvPr>
            <p:ph idx="14" type="body"/>
          </p:nvPr>
        </p:nvSpPr>
        <p:spPr>
          <a:xfrm>
            <a:off x="4026750"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88" name="Google Shape;488;p64"/>
          <p:cNvSpPr txBox="1"/>
          <p:nvPr>
            <p:ph idx="15" type="subTitle"/>
          </p:nvPr>
        </p:nvSpPr>
        <p:spPr>
          <a:xfrm>
            <a:off x="7311900"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p:txBody>
      </p:sp>
      <p:sp>
        <p:nvSpPr>
          <p:cNvPr id="489" name="Google Shape;489;p64"/>
          <p:cNvSpPr txBox="1"/>
          <p:nvPr>
            <p:ph idx="16" type="body"/>
          </p:nvPr>
        </p:nvSpPr>
        <p:spPr>
          <a:xfrm>
            <a:off x="7311900"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90" name="Google Shape;490;p64"/>
          <p:cNvSpPr txBox="1"/>
          <p:nvPr>
            <p:ph idx="17" type="subTitle"/>
          </p:nvPr>
        </p:nvSpPr>
        <p:spPr>
          <a:xfrm>
            <a:off x="5669325" y="3403025"/>
            <a:ext cx="1335000" cy="222900"/>
          </a:xfrm>
          <a:prstGeom prst="rect">
            <a:avLst/>
          </a:prstGeom>
          <a:noFill/>
          <a:ln>
            <a:noFill/>
          </a:ln>
        </p:spPr>
        <p:txBody>
          <a:bodyPr anchorCtr="0" anchor="t" bIns="91425" lIns="0" spcFirstLastPara="1" rIns="0" wrap="square" tIns="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9pPr>
          </a:lstStyle>
          <a:p/>
        </p:txBody>
      </p:sp>
      <p:sp>
        <p:nvSpPr>
          <p:cNvPr id="491" name="Google Shape;491;p64"/>
          <p:cNvSpPr txBox="1"/>
          <p:nvPr>
            <p:ph idx="18" type="body"/>
          </p:nvPr>
        </p:nvSpPr>
        <p:spPr>
          <a:xfrm>
            <a:off x="5669325" y="3509850"/>
            <a:ext cx="1335000" cy="393600"/>
          </a:xfrm>
          <a:prstGeom prst="rect">
            <a:avLst/>
          </a:prstGeom>
          <a:noFill/>
          <a:ln>
            <a:noFill/>
          </a:ln>
        </p:spPr>
        <p:txBody>
          <a:bodyPr anchorCtr="0" anchor="t" bIns="91425" lIns="0" spcFirstLastPara="1" rIns="0"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pic>
        <p:nvPicPr>
          <p:cNvPr id="492" name="Google Shape;492;p64"/>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N - blank colour">
  <p:cSld name="CUSTOM_15">
    <p:bg>
      <p:bgPr>
        <a:solidFill>
          <a:srgbClr val="335A45"/>
        </a:solidFill>
      </p:bgPr>
    </p:bg>
    <p:spTree>
      <p:nvGrpSpPr>
        <p:cNvPr id="493" name="Shape 493"/>
        <p:cNvGrpSpPr/>
        <p:nvPr/>
      </p:nvGrpSpPr>
      <p:grpSpPr>
        <a:xfrm>
          <a:off x="0" y="0"/>
          <a:ext cx="0" cy="0"/>
          <a:chOff x="0" y="0"/>
          <a:chExt cx="0" cy="0"/>
        </a:xfrm>
      </p:grpSpPr>
      <p:sp>
        <p:nvSpPr>
          <p:cNvPr id="494" name="Google Shape;494;p65"/>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495" name="Google Shape;495;p65"/>
          <p:cNvSpPr txBox="1"/>
          <p:nvPr>
            <p:ph type="title"/>
          </p:nvPr>
        </p:nvSpPr>
        <p:spPr>
          <a:xfrm>
            <a:off x="734675" y="1984800"/>
            <a:ext cx="8050500" cy="1173900"/>
          </a:xfrm>
          <a:prstGeom prst="rect">
            <a:avLst/>
          </a:prstGeom>
        </p:spPr>
        <p:txBody>
          <a:bodyPr anchorCtr="0" anchor="ctr" bIns="91425" lIns="0" spcFirstLastPara="1" rIns="0" wrap="square" tIns="91425">
            <a:noAutofit/>
          </a:bodyPr>
          <a:lstStyle>
            <a:lvl1pPr lvl="0">
              <a:lnSpc>
                <a:spcPct val="100000"/>
              </a:lnSpc>
              <a:spcBef>
                <a:spcPts val="0"/>
              </a:spcBef>
              <a:spcAft>
                <a:spcPts val="0"/>
              </a:spcAft>
              <a:buClr>
                <a:schemeClr val="lt1"/>
              </a:buClr>
              <a:buSzPts val="6500"/>
              <a:buNone/>
              <a:defRPr>
                <a:solidFill>
                  <a:schemeClr val="lt1"/>
                </a:solidFill>
              </a:defRPr>
            </a:lvl1pPr>
            <a:lvl2pPr lvl="1">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9pPr>
          </a:lstStyle>
          <a:p/>
        </p:txBody>
      </p:sp>
      <p:pic>
        <p:nvPicPr>
          <p:cNvPr id="496" name="Google Shape;496;p65"/>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Dark blue - O - Thank you">
  <p:cSld name="CUSTOM_11">
    <p:bg>
      <p:bgPr>
        <a:solidFill>
          <a:srgbClr val="335A45"/>
        </a:solidFill>
      </p:bgPr>
    </p:bg>
    <p:spTree>
      <p:nvGrpSpPr>
        <p:cNvPr id="497" name="Shape 497"/>
        <p:cNvGrpSpPr/>
        <p:nvPr/>
      </p:nvGrpSpPr>
      <p:grpSpPr>
        <a:xfrm>
          <a:off x="0" y="0"/>
          <a:ext cx="0" cy="0"/>
          <a:chOff x="0" y="0"/>
          <a:chExt cx="0" cy="0"/>
        </a:xfrm>
      </p:grpSpPr>
      <p:sp>
        <p:nvSpPr>
          <p:cNvPr id="498" name="Google Shape;498;p66"/>
          <p:cNvSpPr txBox="1"/>
          <p:nvPr/>
        </p:nvSpPr>
        <p:spPr>
          <a:xfrm>
            <a:off x="1613950" y="1750550"/>
            <a:ext cx="5787300" cy="11853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GB" sz="5000">
                <a:solidFill>
                  <a:schemeClr val="lt1"/>
                </a:solidFill>
                <a:latin typeface="Work Sans"/>
                <a:ea typeface="Work Sans"/>
                <a:cs typeface="Work Sans"/>
                <a:sym typeface="Work Sans"/>
              </a:rPr>
              <a:t>Thank you</a:t>
            </a:r>
            <a:endParaRPr b="1" sz="5000">
              <a:solidFill>
                <a:schemeClr val="lt1"/>
              </a:solidFill>
              <a:latin typeface="Work Sans"/>
              <a:ea typeface="Work Sans"/>
              <a:cs typeface="Work Sans"/>
              <a:sym typeface="Work Sans"/>
            </a:endParaRPr>
          </a:p>
        </p:txBody>
      </p:sp>
      <p:pic>
        <p:nvPicPr>
          <p:cNvPr id="499" name="Google Shape;499;p66"/>
          <p:cNvPicPr preferRelativeResize="0"/>
          <p:nvPr/>
        </p:nvPicPr>
        <p:blipFill>
          <a:blip r:embed="rId2">
            <a:alphaModFix/>
          </a:blip>
          <a:stretch>
            <a:fillRect/>
          </a:stretch>
        </p:blipFill>
        <p:spPr>
          <a:xfrm>
            <a:off x="3623723" y="2981838"/>
            <a:ext cx="1896549" cy="365100"/>
          </a:xfrm>
          <a:prstGeom prst="rect">
            <a:avLst/>
          </a:prstGeom>
          <a:noFill/>
          <a:ln>
            <a:noFill/>
          </a:ln>
        </p:spPr>
      </p:pic>
      <p:sp>
        <p:nvSpPr>
          <p:cNvPr id="500" name="Google Shape;500;p66"/>
          <p:cNvSpPr/>
          <p:nvPr/>
        </p:nvSpPr>
        <p:spPr>
          <a:xfrm>
            <a:off x="5812775" y="2935850"/>
            <a:ext cx="1523400" cy="43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01" name="Google Shape;501;p66"/>
          <p:cNvSpPr/>
          <p:nvPr/>
        </p:nvSpPr>
        <p:spPr>
          <a:xfrm>
            <a:off x="1807700" y="2908950"/>
            <a:ext cx="1523400" cy="43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pic>
        <p:nvPicPr>
          <p:cNvPr id="502" name="Google Shape;502;p66"/>
          <p:cNvPicPr preferRelativeResize="0"/>
          <p:nvPr/>
        </p:nvPicPr>
        <p:blipFill>
          <a:blip r:embed="rId3">
            <a:alphaModFix/>
          </a:blip>
          <a:stretch>
            <a:fillRect/>
          </a:stretch>
        </p:blipFill>
        <p:spPr>
          <a:xfrm>
            <a:off x="1841375" y="2908950"/>
            <a:ext cx="1456043" cy="438000"/>
          </a:xfrm>
          <a:prstGeom prst="rect">
            <a:avLst/>
          </a:prstGeom>
          <a:noFill/>
          <a:ln>
            <a:noFill/>
          </a:ln>
        </p:spPr>
      </p:pic>
      <p:pic>
        <p:nvPicPr>
          <p:cNvPr id="503" name="Google Shape;503;p66"/>
          <p:cNvPicPr preferRelativeResize="0"/>
          <p:nvPr/>
        </p:nvPicPr>
        <p:blipFill>
          <a:blip r:embed="rId4">
            <a:alphaModFix/>
          </a:blip>
          <a:stretch>
            <a:fillRect/>
          </a:stretch>
        </p:blipFill>
        <p:spPr>
          <a:xfrm>
            <a:off x="5846575" y="2984989"/>
            <a:ext cx="1446571" cy="3397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al Title Slide 3">
  <p:cSld name="Educational Title Slide 3">
    <p:bg>
      <p:bgPr>
        <a:solidFill>
          <a:schemeClr val="lt1"/>
        </a:solidFill>
      </p:bgPr>
    </p:bg>
    <p:spTree>
      <p:nvGrpSpPr>
        <p:cNvPr id="510" name="Shape 510"/>
        <p:cNvGrpSpPr/>
        <p:nvPr/>
      </p:nvGrpSpPr>
      <p:grpSpPr>
        <a:xfrm>
          <a:off x="0" y="0"/>
          <a:ext cx="0" cy="0"/>
          <a:chOff x="0" y="0"/>
          <a:chExt cx="0" cy="0"/>
        </a:xfrm>
      </p:grpSpPr>
      <p:sp>
        <p:nvSpPr>
          <p:cNvPr id="511" name="Google Shape;511;p68"/>
          <p:cNvSpPr/>
          <p:nvPr/>
        </p:nvSpPr>
        <p:spPr>
          <a:xfrm>
            <a:off x="0" y="0"/>
            <a:ext cx="4572000" cy="4314300"/>
          </a:xfrm>
          <a:prstGeom prst="rect">
            <a:avLst/>
          </a:prstGeom>
          <a:solidFill>
            <a:srgbClr val="C6DCF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chemeClr val="lt1"/>
              </a:solidFill>
              <a:latin typeface="Arial"/>
              <a:ea typeface="Arial"/>
              <a:cs typeface="Arial"/>
              <a:sym typeface="Arial"/>
            </a:endParaRPr>
          </a:p>
        </p:txBody>
      </p:sp>
      <p:pic>
        <p:nvPicPr>
          <p:cNvPr descr="A blue and black rectangular object&#10;&#10;Description automatically generated with medium confidence" id="512" name="Google Shape;512;p68"/>
          <p:cNvPicPr preferRelativeResize="0"/>
          <p:nvPr/>
        </p:nvPicPr>
        <p:blipFill rotWithShape="1">
          <a:blip r:embed="rId2">
            <a:alphaModFix/>
          </a:blip>
          <a:srcRect b="0" l="0" r="0" t="0"/>
          <a:stretch/>
        </p:blipFill>
        <p:spPr>
          <a:xfrm>
            <a:off x="585292" y="491002"/>
            <a:ext cx="3399113" cy="390704"/>
          </a:xfrm>
          <a:prstGeom prst="rect">
            <a:avLst/>
          </a:prstGeom>
          <a:noFill/>
          <a:ln>
            <a:noFill/>
          </a:ln>
        </p:spPr>
      </p:pic>
      <p:pic>
        <p:nvPicPr>
          <p:cNvPr id="513" name="Google Shape;513;p68"/>
          <p:cNvPicPr preferRelativeResize="0"/>
          <p:nvPr/>
        </p:nvPicPr>
        <p:blipFill rotWithShape="1">
          <a:blip r:embed="rId3">
            <a:alphaModFix/>
          </a:blip>
          <a:srcRect b="0" l="0" r="0" t="0"/>
          <a:stretch/>
        </p:blipFill>
        <p:spPr>
          <a:xfrm>
            <a:off x="4572000" y="0"/>
            <a:ext cx="4571999" cy="4302848"/>
          </a:xfrm>
          <a:prstGeom prst="rect">
            <a:avLst/>
          </a:prstGeom>
          <a:noFill/>
          <a:ln>
            <a:noFill/>
          </a:ln>
        </p:spPr>
      </p:pic>
      <p:sp>
        <p:nvSpPr>
          <p:cNvPr id="514" name="Google Shape;514;p68"/>
          <p:cNvSpPr txBox="1"/>
          <p:nvPr>
            <p:ph idx="1" type="subTitle"/>
          </p:nvPr>
        </p:nvSpPr>
        <p:spPr>
          <a:xfrm>
            <a:off x="585292" y="3023116"/>
            <a:ext cx="3533400" cy="563700"/>
          </a:xfrm>
          <a:prstGeom prst="rect">
            <a:avLst/>
          </a:prstGeom>
          <a:noFill/>
          <a:ln>
            <a:noFill/>
          </a:ln>
        </p:spPr>
        <p:txBody>
          <a:bodyPr anchorCtr="0" anchor="t" bIns="34275" lIns="0" spcFirstLastPara="1" rIns="0" wrap="square" tIns="34275">
            <a:normAutofit/>
          </a:bodyPr>
          <a:lstStyle>
            <a:lvl1pPr lvl="0" algn="l">
              <a:lnSpc>
                <a:spcPct val="120000"/>
              </a:lnSpc>
              <a:spcBef>
                <a:spcPts val="800"/>
              </a:spcBef>
              <a:spcAft>
                <a:spcPts val="0"/>
              </a:spcAft>
              <a:buClr>
                <a:srgbClr val="121830"/>
              </a:buClr>
              <a:buSzPts val="1500"/>
              <a:buNone/>
              <a:defRPr sz="1500">
                <a:solidFill>
                  <a:srgbClr val="121830"/>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15" name="Google Shape;515;p68"/>
          <p:cNvSpPr txBox="1"/>
          <p:nvPr>
            <p:ph type="title"/>
          </p:nvPr>
        </p:nvSpPr>
        <p:spPr>
          <a:xfrm>
            <a:off x="585292" y="1443258"/>
            <a:ext cx="3533400" cy="14859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rgbClr val="121830"/>
              </a:buClr>
              <a:buSzPts val="3300"/>
              <a:buFont typeface="Arial"/>
              <a:buNone/>
              <a:defRPr>
                <a:solidFill>
                  <a:srgbClr val="12183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black screen with blue lines&#10;&#10;Description automatically generated" id="516" name="Google Shape;516;p68"/>
          <p:cNvPicPr preferRelativeResize="0"/>
          <p:nvPr/>
        </p:nvPicPr>
        <p:blipFill rotWithShape="1">
          <a:blip r:embed="rId4">
            <a:alphaModFix/>
          </a:blip>
          <a:srcRect b="0" l="0" r="0" t="0"/>
          <a:stretch/>
        </p:blipFill>
        <p:spPr>
          <a:xfrm>
            <a:off x="469900" y="4592590"/>
            <a:ext cx="826825" cy="476020"/>
          </a:xfrm>
          <a:prstGeom prst="rect">
            <a:avLst/>
          </a:prstGeom>
          <a:noFill/>
          <a:ln>
            <a:noFill/>
          </a:ln>
        </p:spPr>
      </p:pic>
      <p:sp>
        <p:nvSpPr>
          <p:cNvPr id="517" name="Google Shape;517;p68"/>
          <p:cNvSpPr/>
          <p:nvPr>
            <p:ph idx="2" type="pic"/>
          </p:nvPr>
        </p:nvSpPr>
        <p:spPr>
          <a:xfrm>
            <a:off x="4729082" y="4661490"/>
            <a:ext cx="945600" cy="285000"/>
          </a:xfrm>
          <a:prstGeom prst="rect">
            <a:avLst/>
          </a:prstGeom>
          <a:solidFill>
            <a:schemeClr val="lt2"/>
          </a:solidFill>
          <a:ln>
            <a:noFill/>
          </a:ln>
        </p:spPr>
      </p:sp>
      <p:sp>
        <p:nvSpPr>
          <p:cNvPr id="518" name="Google Shape;518;p68"/>
          <p:cNvSpPr txBox="1"/>
          <p:nvPr/>
        </p:nvSpPr>
        <p:spPr>
          <a:xfrm>
            <a:off x="540843" y="4421051"/>
            <a:ext cx="4560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500" u="none" cap="none" strike="noStrike">
                <a:solidFill>
                  <a:srgbClr val="3C3C3B"/>
                </a:solidFill>
                <a:latin typeface="Arial"/>
                <a:ea typeface="Arial"/>
                <a:cs typeface="Arial"/>
                <a:sym typeface="Arial"/>
              </a:rPr>
              <a:t>Funded by</a:t>
            </a:r>
            <a:endParaRPr sz="1100"/>
          </a:p>
        </p:txBody>
      </p:sp>
      <p:sp>
        <p:nvSpPr>
          <p:cNvPr id="519" name="Google Shape;519;p68"/>
          <p:cNvSpPr txBox="1"/>
          <p:nvPr/>
        </p:nvSpPr>
        <p:spPr>
          <a:xfrm>
            <a:off x="1369578" y="4421050"/>
            <a:ext cx="6879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520" name="Google Shape;520;p68"/>
          <p:cNvSpPr txBox="1"/>
          <p:nvPr/>
        </p:nvSpPr>
        <p:spPr>
          <a:xfrm>
            <a:off x="4727103" y="4442549"/>
            <a:ext cx="6891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descr="A blue and purple text on a black background&#10;&#10;Description automatically generated" id="521" name="Google Shape;521;p68"/>
          <p:cNvPicPr preferRelativeResize="0"/>
          <p:nvPr/>
        </p:nvPicPr>
        <p:blipFill rotWithShape="1">
          <a:blip r:embed="rId5">
            <a:alphaModFix/>
          </a:blip>
          <a:srcRect b="0" l="0" r="0" t="0"/>
          <a:stretch/>
        </p:blipFill>
        <p:spPr>
          <a:xfrm>
            <a:off x="1452010" y="4607234"/>
            <a:ext cx="826825" cy="334510"/>
          </a:xfrm>
          <a:prstGeom prst="rect">
            <a:avLst/>
          </a:prstGeom>
          <a:noFill/>
          <a:ln>
            <a:noFill/>
          </a:ln>
        </p:spPr>
      </p:pic>
      <p:pic>
        <p:nvPicPr>
          <p:cNvPr descr="A logo for stem learning&#10;&#10;Description automatically generated" id="522" name="Google Shape;522;p68"/>
          <p:cNvPicPr preferRelativeResize="0"/>
          <p:nvPr/>
        </p:nvPicPr>
        <p:blipFill rotWithShape="1">
          <a:blip r:embed="rId6">
            <a:alphaModFix/>
          </a:blip>
          <a:srcRect b="0" l="0" r="0" t="0"/>
          <a:stretch/>
        </p:blipFill>
        <p:spPr>
          <a:xfrm>
            <a:off x="2545573" y="4545501"/>
            <a:ext cx="826826" cy="446455"/>
          </a:xfrm>
          <a:prstGeom prst="rect">
            <a:avLst/>
          </a:prstGeom>
          <a:noFill/>
          <a:ln>
            <a:noFill/>
          </a:ln>
        </p:spPr>
      </p:pic>
      <p:pic>
        <p:nvPicPr>
          <p:cNvPr descr="A black background with white text&#10;&#10;Description automatically generated" id="523" name="Google Shape;523;p68"/>
          <p:cNvPicPr preferRelativeResize="0"/>
          <p:nvPr/>
        </p:nvPicPr>
        <p:blipFill rotWithShape="1">
          <a:blip r:embed="rId7">
            <a:alphaModFix/>
          </a:blip>
          <a:srcRect b="0" l="0" r="0" t="0"/>
          <a:stretch/>
        </p:blipFill>
        <p:spPr>
          <a:xfrm>
            <a:off x="3673939" y="4692889"/>
            <a:ext cx="777697" cy="252669"/>
          </a:xfrm>
          <a:prstGeom prst="rect">
            <a:avLst/>
          </a:prstGeom>
          <a:noFill/>
          <a:ln>
            <a:noFill/>
          </a:ln>
        </p:spPr>
      </p:pic>
      <p:grpSp>
        <p:nvGrpSpPr>
          <p:cNvPr id="524" name="Google Shape;524;p68"/>
          <p:cNvGrpSpPr/>
          <p:nvPr/>
        </p:nvGrpSpPr>
        <p:grpSpPr>
          <a:xfrm>
            <a:off x="1296779" y="4638747"/>
            <a:ext cx="3313810" cy="285157"/>
            <a:chOff x="2785391" y="5955000"/>
            <a:chExt cx="5964380" cy="591000"/>
          </a:xfrm>
        </p:grpSpPr>
        <p:cxnSp>
          <p:nvCxnSpPr>
            <p:cNvPr id="525" name="Google Shape;525;p68"/>
            <p:cNvCxnSpPr/>
            <p:nvPr/>
          </p:nvCxnSpPr>
          <p:spPr>
            <a:xfrm>
              <a:off x="874977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526" name="Google Shape;526;p68"/>
            <p:cNvCxnSpPr/>
            <p:nvPr/>
          </p:nvCxnSpPr>
          <p:spPr>
            <a:xfrm>
              <a:off x="675991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527" name="Google Shape;527;p68"/>
            <p:cNvCxnSpPr/>
            <p:nvPr/>
          </p:nvCxnSpPr>
          <p:spPr>
            <a:xfrm>
              <a:off x="4775248"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528" name="Google Shape;528;p68"/>
            <p:cNvCxnSpPr/>
            <p:nvPr/>
          </p:nvCxnSpPr>
          <p:spPr>
            <a:xfrm>
              <a:off x="278539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p:cSld name="Text and image">
    <p:spTree>
      <p:nvGrpSpPr>
        <p:cNvPr id="529" name="Shape 529"/>
        <p:cNvGrpSpPr/>
        <p:nvPr/>
      </p:nvGrpSpPr>
      <p:grpSpPr>
        <a:xfrm>
          <a:off x="0" y="0"/>
          <a:ext cx="0" cy="0"/>
          <a:chOff x="0" y="0"/>
          <a:chExt cx="0" cy="0"/>
        </a:xfrm>
      </p:grpSpPr>
      <p:sp>
        <p:nvSpPr>
          <p:cNvPr id="530" name="Google Shape;530;p69"/>
          <p:cNvSpPr txBox="1"/>
          <p:nvPr>
            <p:ph idx="1" type="body"/>
          </p:nvPr>
        </p:nvSpPr>
        <p:spPr>
          <a:xfrm>
            <a:off x="628651" y="1762387"/>
            <a:ext cx="3828900" cy="3102900"/>
          </a:xfrm>
          <a:prstGeom prst="rect">
            <a:avLst/>
          </a:prstGeom>
          <a:noFill/>
          <a:ln>
            <a:noFill/>
          </a:ln>
        </p:spPr>
        <p:txBody>
          <a:bodyPr anchorCtr="0" anchor="t" bIns="34275" lIns="0" spcFirstLastPara="1" rIns="0" wrap="square" tIns="34275">
            <a:normAutofit/>
          </a:bodyPr>
          <a:lstStyle>
            <a:lvl1pPr indent="-228600" lvl="0" marL="457200" algn="l">
              <a:lnSpc>
                <a:spcPct val="120000"/>
              </a:lnSpc>
              <a:spcBef>
                <a:spcPts val="800"/>
              </a:spcBef>
              <a:spcAft>
                <a:spcPts val="0"/>
              </a:spcAft>
              <a:buClr>
                <a:srgbClr val="121830"/>
              </a:buClr>
              <a:buSzPts val="1200"/>
              <a:buNone/>
              <a:defRPr/>
            </a:lvl1pPr>
            <a:lvl2pPr indent="-317500" lvl="1" marL="914400" algn="l">
              <a:lnSpc>
                <a:spcPct val="120000"/>
              </a:lnSpc>
              <a:spcBef>
                <a:spcPts val="400"/>
              </a:spcBef>
              <a:spcAft>
                <a:spcPts val="0"/>
              </a:spcAft>
              <a:buClr>
                <a:srgbClr val="121830"/>
              </a:buClr>
              <a:buSzPts val="1400"/>
              <a:buChar char="•"/>
              <a:defRPr/>
            </a:lvl2pPr>
            <a:lvl3pPr indent="-317500" lvl="2" marL="1371600" algn="l">
              <a:lnSpc>
                <a:spcPct val="120000"/>
              </a:lnSpc>
              <a:spcBef>
                <a:spcPts val="400"/>
              </a:spcBef>
              <a:spcAft>
                <a:spcPts val="0"/>
              </a:spcAft>
              <a:buClr>
                <a:srgbClr val="121830"/>
              </a:buClr>
              <a:buSzPts val="1400"/>
              <a:buChar char="•"/>
              <a:defRPr/>
            </a:lvl3pPr>
            <a:lvl4pPr indent="-317500" lvl="3" marL="1828800" algn="l">
              <a:lnSpc>
                <a:spcPct val="120000"/>
              </a:lnSpc>
              <a:spcBef>
                <a:spcPts val="400"/>
              </a:spcBef>
              <a:spcAft>
                <a:spcPts val="0"/>
              </a:spcAft>
              <a:buClr>
                <a:srgbClr val="121830"/>
              </a:buClr>
              <a:buSzPts val="1400"/>
              <a:buChar char="•"/>
              <a:defRPr/>
            </a:lvl4pPr>
            <a:lvl5pPr indent="-317500" lvl="4" marL="2286000" algn="l">
              <a:lnSpc>
                <a:spcPct val="120000"/>
              </a:lnSpc>
              <a:spcBef>
                <a:spcPts val="400"/>
              </a:spcBef>
              <a:spcAft>
                <a:spcPts val="0"/>
              </a:spcAft>
              <a:buClr>
                <a:srgbClr val="12183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31" name="Google Shape;531;p69"/>
          <p:cNvPicPr preferRelativeResize="0"/>
          <p:nvPr/>
        </p:nvPicPr>
        <p:blipFill rotWithShape="1">
          <a:blip r:embed="rId2">
            <a:alphaModFix/>
          </a:blip>
          <a:srcRect b="0" l="0" r="0" t="0"/>
          <a:stretch/>
        </p:blipFill>
        <p:spPr>
          <a:xfrm>
            <a:off x="0" y="5064919"/>
            <a:ext cx="9144000" cy="78581"/>
          </a:xfrm>
          <a:prstGeom prst="rect">
            <a:avLst/>
          </a:prstGeom>
          <a:noFill/>
          <a:ln>
            <a:noFill/>
          </a:ln>
        </p:spPr>
      </p:pic>
      <p:sp>
        <p:nvSpPr>
          <p:cNvPr id="532" name="Google Shape;532;p69"/>
          <p:cNvSpPr txBox="1"/>
          <p:nvPr>
            <p:ph type="title"/>
          </p:nvPr>
        </p:nvSpPr>
        <p:spPr>
          <a:xfrm>
            <a:off x="628650" y="692944"/>
            <a:ext cx="7886700" cy="9906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rgbClr val="121830"/>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3" name="Google Shape;533;p69"/>
          <p:cNvSpPr/>
          <p:nvPr>
            <p:ph idx="2" type="pic"/>
          </p:nvPr>
        </p:nvSpPr>
        <p:spPr>
          <a:xfrm>
            <a:off x="4572000" y="1762125"/>
            <a:ext cx="4572000" cy="3102900"/>
          </a:xfrm>
          <a:prstGeom prst="rect">
            <a:avLst/>
          </a:prstGeom>
          <a:noFill/>
          <a:ln>
            <a:noFill/>
          </a:ln>
        </p:spPr>
      </p:sp>
      <p:pic>
        <p:nvPicPr>
          <p:cNvPr descr="A blue and black line&#10;&#10;Description automatically generated" id="534" name="Google Shape;534;p69"/>
          <p:cNvPicPr preferRelativeResize="0"/>
          <p:nvPr/>
        </p:nvPicPr>
        <p:blipFill rotWithShape="1">
          <a:blip r:embed="rId3">
            <a:alphaModFix/>
          </a:blip>
          <a:srcRect b="0" l="0" r="0" t="0"/>
          <a:stretch/>
        </p:blipFill>
        <p:spPr>
          <a:xfrm>
            <a:off x="8172660" y="219187"/>
            <a:ext cx="771486" cy="338467"/>
          </a:xfrm>
          <a:prstGeom prst="rect">
            <a:avLst/>
          </a:prstGeom>
          <a:noFill/>
          <a:ln>
            <a:noFill/>
          </a:ln>
        </p:spPr>
      </p:pic>
      <p:cxnSp>
        <p:nvCxnSpPr>
          <p:cNvPr id="535" name="Google Shape;535;p69"/>
          <p:cNvCxnSpPr/>
          <p:nvPr/>
        </p:nvCxnSpPr>
        <p:spPr>
          <a:xfrm>
            <a:off x="8097299" y="222335"/>
            <a:ext cx="0" cy="312900"/>
          </a:xfrm>
          <a:prstGeom prst="straightConnector1">
            <a:avLst/>
          </a:prstGeom>
          <a:noFill/>
          <a:ln cap="flat" cmpd="sng" w="9525">
            <a:solidFill>
              <a:srgbClr val="7F7F7F"/>
            </a:solidFill>
            <a:prstDash val="solid"/>
            <a:miter lim="800000"/>
            <a:headEnd len="sm" w="sm" type="none"/>
            <a:tailEnd len="sm" w="sm" type="none"/>
          </a:ln>
        </p:spPr>
      </p:cxnSp>
      <p:sp>
        <p:nvSpPr>
          <p:cNvPr id="536" name="Google Shape;536;p69"/>
          <p:cNvSpPr/>
          <p:nvPr>
            <p:ph idx="3" type="pic"/>
          </p:nvPr>
        </p:nvSpPr>
        <p:spPr>
          <a:xfrm>
            <a:off x="6923485" y="219075"/>
            <a:ext cx="1077600" cy="3132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537" name="Shape 537"/>
        <p:cNvGrpSpPr/>
        <p:nvPr/>
      </p:nvGrpSpPr>
      <p:grpSpPr>
        <a:xfrm>
          <a:off x="0" y="0"/>
          <a:ext cx="0" cy="0"/>
          <a:chOff x="0" y="0"/>
          <a:chExt cx="0" cy="0"/>
        </a:xfrm>
      </p:grpSpPr>
      <p:sp>
        <p:nvSpPr>
          <p:cNvPr id="538" name="Google Shape;538;p70"/>
          <p:cNvSpPr txBox="1"/>
          <p:nvPr>
            <p:ph idx="1" type="body"/>
          </p:nvPr>
        </p:nvSpPr>
        <p:spPr>
          <a:xfrm>
            <a:off x="628650" y="1761854"/>
            <a:ext cx="7886700" cy="3160200"/>
          </a:xfrm>
          <a:prstGeom prst="rect">
            <a:avLst/>
          </a:prstGeom>
          <a:noFill/>
          <a:ln>
            <a:noFill/>
          </a:ln>
        </p:spPr>
        <p:txBody>
          <a:bodyPr anchorCtr="0" anchor="t" bIns="34275" lIns="0" spcFirstLastPara="1" rIns="0" wrap="square" tIns="34275">
            <a:normAutofit/>
          </a:bodyPr>
          <a:lstStyle>
            <a:lvl1pPr indent="-228600" lvl="0" marL="457200" algn="l">
              <a:lnSpc>
                <a:spcPct val="120000"/>
              </a:lnSpc>
              <a:spcBef>
                <a:spcPts val="800"/>
              </a:spcBef>
              <a:spcAft>
                <a:spcPts val="0"/>
              </a:spcAft>
              <a:buClr>
                <a:srgbClr val="121830"/>
              </a:buClr>
              <a:buSzPts val="1200"/>
              <a:buNone/>
              <a:defRPr/>
            </a:lvl1pPr>
            <a:lvl2pPr indent="-317500" lvl="1" marL="914400" algn="l">
              <a:lnSpc>
                <a:spcPct val="120000"/>
              </a:lnSpc>
              <a:spcBef>
                <a:spcPts val="400"/>
              </a:spcBef>
              <a:spcAft>
                <a:spcPts val="0"/>
              </a:spcAft>
              <a:buClr>
                <a:srgbClr val="121830"/>
              </a:buClr>
              <a:buSzPts val="1400"/>
              <a:buChar char="•"/>
              <a:defRPr/>
            </a:lvl2pPr>
            <a:lvl3pPr indent="-317500" lvl="2" marL="1371600" algn="l">
              <a:lnSpc>
                <a:spcPct val="120000"/>
              </a:lnSpc>
              <a:spcBef>
                <a:spcPts val="400"/>
              </a:spcBef>
              <a:spcAft>
                <a:spcPts val="0"/>
              </a:spcAft>
              <a:buClr>
                <a:srgbClr val="121830"/>
              </a:buClr>
              <a:buSzPts val="1400"/>
              <a:buChar char="•"/>
              <a:defRPr/>
            </a:lvl3pPr>
            <a:lvl4pPr indent="-317500" lvl="3" marL="1828800" algn="l">
              <a:lnSpc>
                <a:spcPct val="120000"/>
              </a:lnSpc>
              <a:spcBef>
                <a:spcPts val="400"/>
              </a:spcBef>
              <a:spcAft>
                <a:spcPts val="0"/>
              </a:spcAft>
              <a:buClr>
                <a:srgbClr val="121830"/>
              </a:buClr>
              <a:buSzPts val="1400"/>
              <a:buChar char="•"/>
              <a:defRPr/>
            </a:lvl4pPr>
            <a:lvl5pPr indent="-317500" lvl="4" marL="2286000" algn="l">
              <a:lnSpc>
                <a:spcPct val="120000"/>
              </a:lnSpc>
              <a:spcBef>
                <a:spcPts val="400"/>
              </a:spcBef>
              <a:spcAft>
                <a:spcPts val="0"/>
              </a:spcAft>
              <a:buClr>
                <a:srgbClr val="12183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39" name="Google Shape;539;p70"/>
          <p:cNvPicPr preferRelativeResize="0"/>
          <p:nvPr/>
        </p:nvPicPr>
        <p:blipFill rotWithShape="1">
          <a:blip r:embed="rId2">
            <a:alphaModFix/>
          </a:blip>
          <a:srcRect b="0" l="0" r="0" t="0"/>
          <a:stretch/>
        </p:blipFill>
        <p:spPr>
          <a:xfrm>
            <a:off x="0" y="5064919"/>
            <a:ext cx="9144000" cy="78581"/>
          </a:xfrm>
          <a:prstGeom prst="rect">
            <a:avLst/>
          </a:prstGeom>
          <a:noFill/>
          <a:ln>
            <a:noFill/>
          </a:ln>
        </p:spPr>
      </p:pic>
      <p:sp>
        <p:nvSpPr>
          <p:cNvPr id="540" name="Google Shape;540;p70"/>
          <p:cNvSpPr txBox="1"/>
          <p:nvPr>
            <p:ph type="title"/>
          </p:nvPr>
        </p:nvSpPr>
        <p:spPr>
          <a:xfrm>
            <a:off x="628650" y="614363"/>
            <a:ext cx="7886700" cy="10716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rgbClr val="121830"/>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blue and black line&#10;&#10;Description automatically generated" id="541" name="Google Shape;541;p70"/>
          <p:cNvPicPr preferRelativeResize="0"/>
          <p:nvPr/>
        </p:nvPicPr>
        <p:blipFill rotWithShape="1">
          <a:blip r:embed="rId3">
            <a:alphaModFix/>
          </a:blip>
          <a:srcRect b="0" l="0" r="0" t="0"/>
          <a:stretch/>
        </p:blipFill>
        <p:spPr>
          <a:xfrm>
            <a:off x="8172660" y="219187"/>
            <a:ext cx="771486" cy="338467"/>
          </a:xfrm>
          <a:prstGeom prst="rect">
            <a:avLst/>
          </a:prstGeom>
          <a:noFill/>
          <a:ln>
            <a:noFill/>
          </a:ln>
        </p:spPr>
      </p:pic>
      <p:cxnSp>
        <p:nvCxnSpPr>
          <p:cNvPr id="542" name="Google Shape;542;p70"/>
          <p:cNvCxnSpPr/>
          <p:nvPr/>
        </p:nvCxnSpPr>
        <p:spPr>
          <a:xfrm>
            <a:off x="8097299" y="222335"/>
            <a:ext cx="0" cy="312900"/>
          </a:xfrm>
          <a:prstGeom prst="straightConnector1">
            <a:avLst/>
          </a:prstGeom>
          <a:noFill/>
          <a:ln cap="flat" cmpd="sng" w="9525">
            <a:solidFill>
              <a:srgbClr val="7F7F7F"/>
            </a:solidFill>
            <a:prstDash val="solid"/>
            <a:miter lim="800000"/>
            <a:headEnd len="sm" w="sm" type="none"/>
            <a:tailEnd len="sm" w="sm" type="none"/>
          </a:ln>
        </p:spPr>
      </p:cxnSp>
      <p:sp>
        <p:nvSpPr>
          <p:cNvPr id="543" name="Google Shape;543;p70"/>
          <p:cNvSpPr/>
          <p:nvPr>
            <p:ph idx="2" type="pic"/>
          </p:nvPr>
        </p:nvSpPr>
        <p:spPr>
          <a:xfrm>
            <a:off x="6923485" y="219075"/>
            <a:ext cx="1077600" cy="3132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544" name="Shape 544"/>
        <p:cNvGrpSpPr/>
        <p:nvPr/>
      </p:nvGrpSpPr>
      <p:grpSpPr>
        <a:xfrm>
          <a:off x="0" y="0"/>
          <a:ext cx="0" cy="0"/>
          <a:chOff x="0" y="0"/>
          <a:chExt cx="0" cy="0"/>
        </a:xfrm>
      </p:grpSpPr>
      <p:sp>
        <p:nvSpPr>
          <p:cNvPr id="545" name="Google Shape;545;p71"/>
          <p:cNvSpPr txBox="1"/>
          <p:nvPr>
            <p:ph idx="1" type="body"/>
          </p:nvPr>
        </p:nvSpPr>
        <p:spPr>
          <a:xfrm>
            <a:off x="628651" y="1762387"/>
            <a:ext cx="3828900" cy="3102900"/>
          </a:xfrm>
          <a:prstGeom prst="rect">
            <a:avLst/>
          </a:prstGeom>
          <a:noFill/>
          <a:ln>
            <a:noFill/>
          </a:ln>
        </p:spPr>
        <p:txBody>
          <a:bodyPr anchorCtr="0" anchor="t" bIns="34275" lIns="0" spcFirstLastPara="1" rIns="0" wrap="square" tIns="34275">
            <a:normAutofit/>
          </a:bodyPr>
          <a:lstStyle>
            <a:lvl1pPr indent="-228600" lvl="0" marL="457200" algn="l">
              <a:lnSpc>
                <a:spcPct val="120000"/>
              </a:lnSpc>
              <a:spcBef>
                <a:spcPts val="800"/>
              </a:spcBef>
              <a:spcAft>
                <a:spcPts val="0"/>
              </a:spcAft>
              <a:buClr>
                <a:srgbClr val="121830"/>
              </a:buClr>
              <a:buSzPts val="1200"/>
              <a:buNone/>
              <a:defRPr/>
            </a:lvl1pPr>
            <a:lvl2pPr indent="-317500" lvl="1" marL="914400" algn="l">
              <a:lnSpc>
                <a:spcPct val="120000"/>
              </a:lnSpc>
              <a:spcBef>
                <a:spcPts val="400"/>
              </a:spcBef>
              <a:spcAft>
                <a:spcPts val="0"/>
              </a:spcAft>
              <a:buClr>
                <a:srgbClr val="121830"/>
              </a:buClr>
              <a:buSzPts val="1400"/>
              <a:buChar char="•"/>
              <a:defRPr/>
            </a:lvl2pPr>
            <a:lvl3pPr indent="-317500" lvl="2" marL="1371600" algn="l">
              <a:lnSpc>
                <a:spcPct val="120000"/>
              </a:lnSpc>
              <a:spcBef>
                <a:spcPts val="400"/>
              </a:spcBef>
              <a:spcAft>
                <a:spcPts val="0"/>
              </a:spcAft>
              <a:buClr>
                <a:srgbClr val="121830"/>
              </a:buClr>
              <a:buSzPts val="1400"/>
              <a:buChar char="•"/>
              <a:defRPr/>
            </a:lvl3pPr>
            <a:lvl4pPr indent="-317500" lvl="3" marL="1828800" algn="l">
              <a:lnSpc>
                <a:spcPct val="120000"/>
              </a:lnSpc>
              <a:spcBef>
                <a:spcPts val="400"/>
              </a:spcBef>
              <a:spcAft>
                <a:spcPts val="0"/>
              </a:spcAft>
              <a:buClr>
                <a:srgbClr val="121830"/>
              </a:buClr>
              <a:buSzPts val="1400"/>
              <a:buChar char="•"/>
              <a:defRPr/>
            </a:lvl4pPr>
            <a:lvl5pPr indent="-317500" lvl="4" marL="2286000" algn="l">
              <a:lnSpc>
                <a:spcPct val="120000"/>
              </a:lnSpc>
              <a:spcBef>
                <a:spcPts val="400"/>
              </a:spcBef>
              <a:spcAft>
                <a:spcPts val="0"/>
              </a:spcAft>
              <a:buClr>
                <a:srgbClr val="12183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46" name="Google Shape;546;p71"/>
          <p:cNvPicPr preferRelativeResize="0"/>
          <p:nvPr/>
        </p:nvPicPr>
        <p:blipFill rotWithShape="1">
          <a:blip r:embed="rId2">
            <a:alphaModFix/>
          </a:blip>
          <a:srcRect b="0" l="0" r="0" t="0"/>
          <a:stretch/>
        </p:blipFill>
        <p:spPr>
          <a:xfrm>
            <a:off x="0" y="5064919"/>
            <a:ext cx="9144000" cy="78581"/>
          </a:xfrm>
          <a:prstGeom prst="rect">
            <a:avLst/>
          </a:prstGeom>
          <a:noFill/>
          <a:ln>
            <a:noFill/>
          </a:ln>
        </p:spPr>
      </p:pic>
      <p:sp>
        <p:nvSpPr>
          <p:cNvPr id="547" name="Google Shape;547;p71"/>
          <p:cNvSpPr txBox="1"/>
          <p:nvPr>
            <p:ph idx="2" type="body"/>
          </p:nvPr>
        </p:nvSpPr>
        <p:spPr>
          <a:xfrm>
            <a:off x="4686299" y="1761854"/>
            <a:ext cx="3828900" cy="3102900"/>
          </a:xfrm>
          <a:prstGeom prst="rect">
            <a:avLst/>
          </a:prstGeom>
          <a:noFill/>
          <a:ln>
            <a:noFill/>
          </a:ln>
        </p:spPr>
        <p:txBody>
          <a:bodyPr anchorCtr="0" anchor="t" bIns="34275" lIns="0" spcFirstLastPara="1" rIns="0" wrap="square" tIns="34275">
            <a:normAutofit/>
          </a:bodyPr>
          <a:lstStyle>
            <a:lvl1pPr indent="-228600" lvl="0" marL="457200" algn="l">
              <a:lnSpc>
                <a:spcPct val="120000"/>
              </a:lnSpc>
              <a:spcBef>
                <a:spcPts val="800"/>
              </a:spcBef>
              <a:spcAft>
                <a:spcPts val="0"/>
              </a:spcAft>
              <a:buClr>
                <a:srgbClr val="121830"/>
              </a:buClr>
              <a:buSzPts val="1200"/>
              <a:buNone/>
              <a:defRPr/>
            </a:lvl1pPr>
            <a:lvl2pPr indent="-317500" lvl="1" marL="914400" algn="l">
              <a:lnSpc>
                <a:spcPct val="120000"/>
              </a:lnSpc>
              <a:spcBef>
                <a:spcPts val="400"/>
              </a:spcBef>
              <a:spcAft>
                <a:spcPts val="0"/>
              </a:spcAft>
              <a:buClr>
                <a:srgbClr val="121830"/>
              </a:buClr>
              <a:buSzPts val="1400"/>
              <a:buChar char="•"/>
              <a:defRPr/>
            </a:lvl2pPr>
            <a:lvl3pPr indent="-317500" lvl="2" marL="1371600" algn="l">
              <a:lnSpc>
                <a:spcPct val="120000"/>
              </a:lnSpc>
              <a:spcBef>
                <a:spcPts val="400"/>
              </a:spcBef>
              <a:spcAft>
                <a:spcPts val="0"/>
              </a:spcAft>
              <a:buClr>
                <a:srgbClr val="121830"/>
              </a:buClr>
              <a:buSzPts val="1400"/>
              <a:buChar char="•"/>
              <a:defRPr/>
            </a:lvl3pPr>
            <a:lvl4pPr indent="-317500" lvl="3" marL="1828800" algn="l">
              <a:lnSpc>
                <a:spcPct val="120000"/>
              </a:lnSpc>
              <a:spcBef>
                <a:spcPts val="400"/>
              </a:spcBef>
              <a:spcAft>
                <a:spcPts val="0"/>
              </a:spcAft>
              <a:buClr>
                <a:srgbClr val="121830"/>
              </a:buClr>
              <a:buSzPts val="1400"/>
              <a:buChar char="•"/>
              <a:defRPr/>
            </a:lvl4pPr>
            <a:lvl5pPr indent="-317500" lvl="4" marL="2286000" algn="l">
              <a:lnSpc>
                <a:spcPct val="120000"/>
              </a:lnSpc>
              <a:spcBef>
                <a:spcPts val="400"/>
              </a:spcBef>
              <a:spcAft>
                <a:spcPts val="0"/>
              </a:spcAft>
              <a:buClr>
                <a:srgbClr val="12183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8" name="Google Shape;548;p71"/>
          <p:cNvSpPr txBox="1"/>
          <p:nvPr>
            <p:ph type="title"/>
          </p:nvPr>
        </p:nvSpPr>
        <p:spPr>
          <a:xfrm>
            <a:off x="628650" y="692944"/>
            <a:ext cx="7886700" cy="9906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rgbClr val="121830"/>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blue and black line&#10;&#10;Description automatically generated" id="549" name="Google Shape;549;p71"/>
          <p:cNvPicPr preferRelativeResize="0"/>
          <p:nvPr/>
        </p:nvPicPr>
        <p:blipFill rotWithShape="1">
          <a:blip r:embed="rId3">
            <a:alphaModFix/>
          </a:blip>
          <a:srcRect b="0" l="0" r="0" t="0"/>
          <a:stretch/>
        </p:blipFill>
        <p:spPr>
          <a:xfrm>
            <a:off x="8172660" y="219187"/>
            <a:ext cx="771486" cy="338467"/>
          </a:xfrm>
          <a:prstGeom prst="rect">
            <a:avLst/>
          </a:prstGeom>
          <a:noFill/>
          <a:ln>
            <a:noFill/>
          </a:ln>
        </p:spPr>
      </p:pic>
      <p:cxnSp>
        <p:nvCxnSpPr>
          <p:cNvPr id="550" name="Google Shape;550;p71"/>
          <p:cNvCxnSpPr/>
          <p:nvPr/>
        </p:nvCxnSpPr>
        <p:spPr>
          <a:xfrm>
            <a:off x="8097299" y="222335"/>
            <a:ext cx="0" cy="312900"/>
          </a:xfrm>
          <a:prstGeom prst="straightConnector1">
            <a:avLst/>
          </a:prstGeom>
          <a:noFill/>
          <a:ln cap="flat" cmpd="sng" w="9525">
            <a:solidFill>
              <a:srgbClr val="7F7F7F"/>
            </a:solidFill>
            <a:prstDash val="solid"/>
            <a:miter lim="800000"/>
            <a:headEnd len="sm" w="sm" type="none"/>
            <a:tailEnd len="sm" w="sm" type="none"/>
          </a:ln>
        </p:spPr>
      </p:cxnSp>
      <p:sp>
        <p:nvSpPr>
          <p:cNvPr id="551" name="Google Shape;551;p71"/>
          <p:cNvSpPr/>
          <p:nvPr>
            <p:ph idx="3" type="pic"/>
          </p:nvPr>
        </p:nvSpPr>
        <p:spPr>
          <a:xfrm>
            <a:off x="6923485" y="219075"/>
            <a:ext cx="1077600" cy="3132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Title Slide">
  <p:cSld name="Generic Title Slide">
    <p:bg>
      <p:bgPr>
        <a:solidFill>
          <a:schemeClr val="lt1"/>
        </a:solidFill>
      </p:bgPr>
    </p:bg>
    <p:spTree>
      <p:nvGrpSpPr>
        <p:cNvPr id="552" name="Shape 552"/>
        <p:cNvGrpSpPr/>
        <p:nvPr/>
      </p:nvGrpSpPr>
      <p:grpSpPr>
        <a:xfrm>
          <a:off x="0" y="0"/>
          <a:ext cx="0" cy="0"/>
          <a:chOff x="0" y="0"/>
          <a:chExt cx="0" cy="0"/>
        </a:xfrm>
      </p:grpSpPr>
      <p:pic>
        <p:nvPicPr>
          <p:cNvPr descr="A blue and orange vertical lines&#10;&#10;Description automatically generated" id="553" name="Google Shape;553;p72"/>
          <p:cNvPicPr preferRelativeResize="0"/>
          <p:nvPr/>
        </p:nvPicPr>
        <p:blipFill rotWithShape="1">
          <a:blip r:embed="rId2">
            <a:alphaModFix/>
          </a:blip>
          <a:srcRect b="0" l="0" r="0" t="0"/>
          <a:stretch/>
        </p:blipFill>
        <p:spPr>
          <a:xfrm>
            <a:off x="-537" y="0"/>
            <a:ext cx="9144537" cy="4327899"/>
          </a:xfrm>
          <a:prstGeom prst="rect">
            <a:avLst/>
          </a:prstGeom>
          <a:noFill/>
          <a:ln>
            <a:noFill/>
          </a:ln>
        </p:spPr>
      </p:pic>
      <p:sp>
        <p:nvSpPr>
          <p:cNvPr id="554" name="Google Shape;554;p72"/>
          <p:cNvSpPr/>
          <p:nvPr/>
        </p:nvSpPr>
        <p:spPr>
          <a:xfrm>
            <a:off x="635292" y="304800"/>
            <a:ext cx="7873500" cy="4023000"/>
          </a:xfrm>
          <a:prstGeom prst="rect">
            <a:avLst/>
          </a:prstGeom>
          <a:solidFill>
            <a:srgbClr val="121830">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555" name="Google Shape;555;p72"/>
          <p:cNvSpPr txBox="1"/>
          <p:nvPr>
            <p:ph idx="1" type="subTitle"/>
          </p:nvPr>
        </p:nvSpPr>
        <p:spPr>
          <a:xfrm>
            <a:off x="1099643" y="3023116"/>
            <a:ext cx="6901500" cy="563700"/>
          </a:xfrm>
          <a:prstGeom prst="rect">
            <a:avLst/>
          </a:prstGeom>
          <a:noFill/>
          <a:ln>
            <a:noFill/>
          </a:ln>
        </p:spPr>
        <p:txBody>
          <a:bodyPr anchorCtr="0" anchor="t" bIns="34275" lIns="0" spcFirstLastPara="1" rIns="0" wrap="square" tIns="34275">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56" name="Google Shape;556;p72"/>
          <p:cNvSpPr txBox="1"/>
          <p:nvPr>
            <p:ph type="title"/>
          </p:nvPr>
        </p:nvSpPr>
        <p:spPr>
          <a:xfrm>
            <a:off x="1099643" y="1443258"/>
            <a:ext cx="6901500" cy="14859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black screen with blue lines&#10;&#10;Description automatically generated" id="557" name="Google Shape;557;p72"/>
          <p:cNvPicPr preferRelativeResize="0"/>
          <p:nvPr/>
        </p:nvPicPr>
        <p:blipFill rotWithShape="1">
          <a:blip r:embed="rId3">
            <a:alphaModFix/>
          </a:blip>
          <a:srcRect b="0" l="0" r="0" t="0"/>
          <a:stretch/>
        </p:blipFill>
        <p:spPr>
          <a:xfrm>
            <a:off x="1028699" y="4592590"/>
            <a:ext cx="826825" cy="476020"/>
          </a:xfrm>
          <a:prstGeom prst="rect">
            <a:avLst/>
          </a:prstGeom>
          <a:noFill/>
          <a:ln>
            <a:noFill/>
          </a:ln>
        </p:spPr>
      </p:pic>
      <p:sp>
        <p:nvSpPr>
          <p:cNvPr id="558" name="Google Shape;558;p72"/>
          <p:cNvSpPr/>
          <p:nvPr>
            <p:ph idx="2" type="pic"/>
          </p:nvPr>
        </p:nvSpPr>
        <p:spPr>
          <a:xfrm>
            <a:off x="5287882" y="4661490"/>
            <a:ext cx="945600" cy="285000"/>
          </a:xfrm>
          <a:prstGeom prst="rect">
            <a:avLst/>
          </a:prstGeom>
          <a:solidFill>
            <a:schemeClr val="lt2"/>
          </a:solidFill>
          <a:ln>
            <a:noFill/>
          </a:ln>
        </p:spPr>
      </p:sp>
      <p:sp>
        <p:nvSpPr>
          <p:cNvPr id="559" name="Google Shape;559;p72"/>
          <p:cNvSpPr txBox="1"/>
          <p:nvPr/>
        </p:nvSpPr>
        <p:spPr>
          <a:xfrm>
            <a:off x="1099643" y="4421051"/>
            <a:ext cx="4560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560" name="Google Shape;560;p72"/>
          <p:cNvSpPr txBox="1"/>
          <p:nvPr/>
        </p:nvSpPr>
        <p:spPr>
          <a:xfrm>
            <a:off x="1928378" y="4421050"/>
            <a:ext cx="6879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561" name="Google Shape;561;p72"/>
          <p:cNvSpPr txBox="1"/>
          <p:nvPr/>
        </p:nvSpPr>
        <p:spPr>
          <a:xfrm>
            <a:off x="5285903" y="4442549"/>
            <a:ext cx="6891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descr="A blue and purple text on a black background&#10;&#10;Description automatically generated" id="562" name="Google Shape;562;p72"/>
          <p:cNvPicPr preferRelativeResize="0"/>
          <p:nvPr/>
        </p:nvPicPr>
        <p:blipFill rotWithShape="1">
          <a:blip r:embed="rId4">
            <a:alphaModFix/>
          </a:blip>
          <a:srcRect b="0" l="0" r="0" t="0"/>
          <a:stretch/>
        </p:blipFill>
        <p:spPr>
          <a:xfrm>
            <a:off x="2010810" y="4607234"/>
            <a:ext cx="826825" cy="334510"/>
          </a:xfrm>
          <a:prstGeom prst="rect">
            <a:avLst/>
          </a:prstGeom>
          <a:noFill/>
          <a:ln>
            <a:noFill/>
          </a:ln>
        </p:spPr>
      </p:pic>
      <p:pic>
        <p:nvPicPr>
          <p:cNvPr descr="A logo for stem learning&#10;&#10;Description automatically generated" id="563" name="Google Shape;563;p72"/>
          <p:cNvPicPr preferRelativeResize="0"/>
          <p:nvPr/>
        </p:nvPicPr>
        <p:blipFill rotWithShape="1">
          <a:blip r:embed="rId5">
            <a:alphaModFix/>
          </a:blip>
          <a:srcRect b="0" l="0" r="0" t="0"/>
          <a:stretch/>
        </p:blipFill>
        <p:spPr>
          <a:xfrm>
            <a:off x="3104372" y="4545501"/>
            <a:ext cx="826826" cy="446455"/>
          </a:xfrm>
          <a:prstGeom prst="rect">
            <a:avLst/>
          </a:prstGeom>
          <a:noFill/>
          <a:ln>
            <a:noFill/>
          </a:ln>
        </p:spPr>
      </p:pic>
      <p:pic>
        <p:nvPicPr>
          <p:cNvPr descr="A black background with white text&#10;&#10;Description automatically generated" id="564" name="Google Shape;564;p72"/>
          <p:cNvPicPr preferRelativeResize="0"/>
          <p:nvPr/>
        </p:nvPicPr>
        <p:blipFill rotWithShape="1">
          <a:blip r:embed="rId6">
            <a:alphaModFix/>
          </a:blip>
          <a:srcRect b="0" l="0" r="0" t="0"/>
          <a:stretch/>
        </p:blipFill>
        <p:spPr>
          <a:xfrm>
            <a:off x="4232738" y="4692889"/>
            <a:ext cx="777697" cy="252669"/>
          </a:xfrm>
          <a:prstGeom prst="rect">
            <a:avLst/>
          </a:prstGeom>
          <a:noFill/>
          <a:ln>
            <a:noFill/>
          </a:ln>
        </p:spPr>
      </p:pic>
      <p:grpSp>
        <p:nvGrpSpPr>
          <p:cNvPr id="565" name="Google Shape;565;p72"/>
          <p:cNvGrpSpPr/>
          <p:nvPr/>
        </p:nvGrpSpPr>
        <p:grpSpPr>
          <a:xfrm>
            <a:off x="1855578" y="4638747"/>
            <a:ext cx="3313810" cy="285157"/>
            <a:chOff x="2785391" y="5955000"/>
            <a:chExt cx="5964380" cy="591000"/>
          </a:xfrm>
        </p:grpSpPr>
        <p:cxnSp>
          <p:nvCxnSpPr>
            <p:cNvPr id="566" name="Google Shape;566;p72"/>
            <p:cNvCxnSpPr/>
            <p:nvPr/>
          </p:nvCxnSpPr>
          <p:spPr>
            <a:xfrm>
              <a:off x="874977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567" name="Google Shape;567;p72"/>
            <p:cNvCxnSpPr/>
            <p:nvPr/>
          </p:nvCxnSpPr>
          <p:spPr>
            <a:xfrm>
              <a:off x="675991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568" name="Google Shape;568;p72"/>
            <p:cNvCxnSpPr/>
            <p:nvPr/>
          </p:nvCxnSpPr>
          <p:spPr>
            <a:xfrm>
              <a:off x="4775248"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569" name="Google Shape;569;p72"/>
            <p:cNvCxnSpPr/>
            <p:nvPr/>
          </p:nvCxnSpPr>
          <p:spPr>
            <a:xfrm>
              <a:off x="278539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grpSp>
      <p:pic>
        <p:nvPicPr>
          <p:cNvPr id="570" name="Google Shape;570;p72"/>
          <p:cNvPicPr preferRelativeResize="0"/>
          <p:nvPr/>
        </p:nvPicPr>
        <p:blipFill rotWithShape="1">
          <a:blip r:embed="rId7">
            <a:alphaModFix/>
          </a:blip>
          <a:srcRect b="26600" l="0" r="0" t="0"/>
          <a:stretch/>
        </p:blipFill>
        <p:spPr>
          <a:xfrm>
            <a:off x="1099645" y="491002"/>
            <a:ext cx="3352144" cy="37361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viromental Title Slide 1">
  <p:cSld name="Enviromental Title Slide 1">
    <p:bg>
      <p:bgPr>
        <a:solidFill>
          <a:schemeClr val="lt1"/>
        </a:solidFill>
      </p:bgPr>
    </p:bg>
    <p:spTree>
      <p:nvGrpSpPr>
        <p:cNvPr id="571" name="Shape 571"/>
        <p:cNvGrpSpPr/>
        <p:nvPr/>
      </p:nvGrpSpPr>
      <p:grpSpPr>
        <a:xfrm>
          <a:off x="0" y="0"/>
          <a:ext cx="0" cy="0"/>
          <a:chOff x="0" y="0"/>
          <a:chExt cx="0" cy="0"/>
        </a:xfrm>
      </p:grpSpPr>
      <p:pic>
        <p:nvPicPr>
          <p:cNvPr descr="A green and yellow tree tops&#10;&#10;Description automatically generated with medium confidence" id="572" name="Google Shape;572;p73"/>
          <p:cNvPicPr preferRelativeResize="0"/>
          <p:nvPr/>
        </p:nvPicPr>
        <p:blipFill rotWithShape="1">
          <a:blip r:embed="rId2">
            <a:alphaModFix/>
          </a:blip>
          <a:srcRect b="0" l="0" r="0" t="0"/>
          <a:stretch/>
        </p:blipFill>
        <p:spPr>
          <a:xfrm flipH="1">
            <a:off x="-10" y="0"/>
            <a:ext cx="9144002" cy="4327899"/>
          </a:xfrm>
          <a:prstGeom prst="rect">
            <a:avLst/>
          </a:prstGeom>
          <a:noFill/>
          <a:ln>
            <a:noFill/>
          </a:ln>
        </p:spPr>
      </p:pic>
      <p:sp>
        <p:nvSpPr>
          <p:cNvPr id="573" name="Google Shape;573;p73"/>
          <p:cNvSpPr/>
          <p:nvPr/>
        </p:nvSpPr>
        <p:spPr>
          <a:xfrm>
            <a:off x="0" y="783706"/>
            <a:ext cx="9144000" cy="3544200"/>
          </a:xfrm>
          <a:prstGeom prst="rect">
            <a:avLst/>
          </a:prstGeom>
          <a:solidFill>
            <a:srgbClr val="121830">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574" name="Google Shape;574;p73"/>
          <p:cNvSpPr txBox="1"/>
          <p:nvPr>
            <p:ph idx="1" type="subTitle"/>
          </p:nvPr>
        </p:nvSpPr>
        <p:spPr>
          <a:xfrm>
            <a:off x="1099643" y="3023116"/>
            <a:ext cx="6901500" cy="563700"/>
          </a:xfrm>
          <a:prstGeom prst="rect">
            <a:avLst/>
          </a:prstGeom>
          <a:noFill/>
          <a:ln>
            <a:noFill/>
          </a:ln>
        </p:spPr>
        <p:txBody>
          <a:bodyPr anchorCtr="0" anchor="t" bIns="34275" lIns="0" spcFirstLastPara="1" rIns="0" wrap="square" tIns="34275">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75" name="Google Shape;575;p73"/>
          <p:cNvSpPr txBox="1"/>
          <p:nvPr>
            <p:ph type="title"/>
          </p:nvPr>
        </p:nvSpPr>
        <p:spPr>
          <a:xfrm>
            <a:off x="1099643" y="1443258"/>
            <a:ext cx="6901500" cy="14859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576" name="Google Shape;576;p73"/>
          <p:cNvPicPr preferRelativeResize="0"/>
          <p:nvPr/>
        </p:nvPicPr>
        <p:blipFill rotWithShape="1">
          <a:blip r:embed="rId3">
            <a:alphaModFix/>
          </a:blip>
          <a:srcRect b="26600" l="0" r="0" t="0"/>
          <a:stretch/>
        </p:blipFill>
        <p:spPr>
          <a:xfrm>
            <a:off x="1099645" y="491002"/>
            <a:ext cx="3352144" cy="373610"/>
          </a:xfrm>
          <a:prstGeom prst="rect">
            <a:avLst/>
          </a:prstGeom>
          <a:noFill/>
          <a:ln>
            <a:noFill/>
          </a:ln>
        </p:spPr>
      </p:pic>
      <p:pic>
        <p:nvPicPr>
          <p:cNvPr descr="A black screen with blue lines&#10;&#10;Description automatically generated" id="577" name="Google Shape;577;p73"/>
          <p:cNvPicPr preferRelativeResize="0"/>
          <p:nvPr/>
        </p:nvPicPr>
        <p:blipFill rotWithShape="1">
          <a:blip r:embed="rId4">
            <a:alphaModFix/>
          </a:blip>
          <a:srcRect b="0" l="0" r="0" t="0"/>
          <a:stretch/>
        </p:blipFill>
        <p:spPr>
          <a:xfrm>
            <a:off x="1028699" y="4592590"/>
            <a:ext cx="826825" cy="476020"/>
          </a:xfrm>
          <a:prstGeom prst="rect">
            <a:avLst/>
          </a:prstGeom>
          <a:noFill/>
          <a:ln>
            <a:noFill/>
          </a:ln>
        </p:spPr>
      </p:pic>
      <p:sp>
        <p:nvSpPr>
          <p:cNvPr id="578" name="Google Shape;578;p73"/>
          <p:cNvSpPr/>
          <p:nvPr>
            <p:ph idx="2" type="pic"/>
          </p:nvPr>
        </p:nvSpPr>
        <p:spPr>
          <a:xfrm>
            <a:off x="5287882" y="4661490"/>
            <a:ext cx="945600" cy="285000"/>
          </a:xfrm>
          <a:prstGeom prst="rect">
            <a:avLst/>
          </a:prstGeom>
          <a:solidFill>
            <a:schemeClr val="lt2"/>
          </a:solidFill>
          <a:ln>
            <a:noFill/>
          </a:ln>
        </p:spPr>
      </p:sp>
      <p:sp>
        <p:nvSpPr>
          <p:cNvPr id="579" name="Google Shape;579;p73"/>
          <p:cNvSpPr txBox="1"/>
          <p:nvPr/>
        </p:nvSpPr>
        <p:spPr>
          <a:xfrm>
            <a:off x="1099643" y="4421051"/>
            <a:ext cx="4560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580" name="Google Shape;580;p73"/>
          <p:cNvSpPr txBox="1"/>
          <p:nvPr/>
        </p:nvSpPr>
        <p:spPr>
          <a:xfrm>
            <a:off x="1928378" y="4421050"/>
            <a:ext cx="6879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581" name="Google Shape;581;p73"/>
          <p:cNvSpPr txBox="1"/>
          <p:nvPr/>
        </p:nvSpPr>
        <p:spPr>
          <a:xfrm>
            <a:off x="5285903" y="4442549"/>
            <a:ext cx="6891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descr="A blue and purple text on a black background&#10;&#10;Description automatically generated" id="582" name="Google Shape;582;p73"/>
          <p:cNvPicPr preferRelativeResize="0"/>
          <p:nvPr/>
        </p:nvPicPr>
        <p:blipFill rotWithShape="1">
          <a:blip r:embed="rId5">
            <a:alphaModFix/>
          </a:blip>
          <a:srcRect b="0" l="0" r="0" t="0"/>
          <a:stretch/>
        </p:blipFill>
        <p:spPr>
          <a:xfrm>
            <a:off x="2010810" y="4607234"/>
            <a:ext cx="826825" cy="334510"/>
          </a:xfrm>
          <a:prstGeom prst="rect">
            <a:avLst/>
          </a:prstGeom>
          <a:noFill/>
          <a:ln>
            <a:noFill/>
          </a:ln>
        </p:spPr>
      </p:pic>
      <p:pic>
        <p:nvPicPr>
          <p:cNvPr descr="A logo for stem learning&#10;&#10;Description automatically generated" id="583" name="Google Shape;583;p73"/>
          <p:cNvPicPr preferRelativeResize="0"/>
          <p:nvPr/>
        </p:nvPicPr>
        <p:blipFill rotWithShape="1">
          <a:blip r:embed="rId6">
            <a:alphaModFix/>
          </a:blip>
          <a:srcRect b="0" l="0" r="0" t="0"/>
          <a:stretch/>
        </p:blipFill>
        <p:spPr>
          <a:xfrm>
            <a:off x="3104372" y="4545501"/>
            <a:ext cx="826826" cy="446455"/>
          </a:xfrm>
          <a:prstGeom prst="rect">
            <a:avLst/>
          </a:prstGeom>
          <a:noFill/>
          <a:ln>
            <a:noFill/>
          </a:ln>
        </p:spPr>
      </p:pic>
      <p:pic>
        <p:nvPicPr>
          <p:cNvPr descr="A black background with white text&#10;&#10;Description automatically generated" id="584" name="Google Shape;584;p73"/>
          <p:cNvPicPr preferRelativeResize="0"/>
          <p:nvPr/>
        </p:nvPicPr>
        <p:blipFill rotWithShape="1">
          <a:blip r:embed="rId7">
            <a:alphaModFix/>
          </a:blip>
          <a:srcRect b="0" l="0" r="0" t="0"/>
          <a:stretch/>
        </p:blipFill>
        <p:spPr>
          <a:xfrm>
            <a:off x="4232738" y="4692889"/>
            <a:ext cx="777697" cy="252669"/>
          </a:xfrm>
          <a:prstGeom prst="rect">
            <a:avLst/>
          </a:prstGeom>
          <a:noFill/>
          <a:ln>
            <a:noFill/>
          </a:ln>
        </p:spPr>
      </p:pic>
      <p:grpSp>
        <p:nvGrpSpPr>
          <p:cNvPr id="585" name="Google Shape;585;p73"/>
          <p:cNvGrpSpPr/>
          <p:nvPr/>
        </p:nvGrpSpPr>
        <p:grpSpPr>
          <a:xfrm>
            <a:off x="1855578" y="4638747"/>
            <a:ext cx="3313810" cy="285157"/>
            <a:chOff x="2785391" y="5955000"/>
            <a:chExt cx="5964380" cy="591000"/>
          </a:xfrm>
        </p:grpSpPr>
        <p:cxnSp>
          <p:nvCxnSpPr>
            <p:cNvPr id="586" name="Google Shape;586;p73"/>
            <p:cNvCxnSpPr/>
            <p:nvPr/>
          </p:nvCxnSpPr>
          <p:spPr>
            <a:xfrm>
              <a:off x="874977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587" name="Google Shape;587;p73"/>
            <p:cNvCxnSpPr/>
            <p:nvPr/>
          </p:nvCxnSpPr>
          <p:spPr>
            <a:xfrm>
              <a:off x="675991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588" name="Google Shape;588;p73"/>
            <p:cNvCxnSpPr/>
            <p:nvPr/>
          </p:nvCxnSpPr>
          <p:spPr>
            <a:xfrm>
              <a:off x="4775248"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589" name="Google Shape;589;p73"/>
            <p:cNvCxnSpPr/>
            <p:nvPr/>
          </p:nvCxnSpPr>
          <p:spPr>
            <a:xfrm>
              <a:off x="278539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viromental Title Slide 2">
  <p:cSld name="Enviromental Title Slide 2">
    <p:bg>
      <p:bgPr>
        <a:solidFill>
          <a:schemeClr val="lt1"/>
        </a:solidFill>
      </p:bgPr>
    </p:bg>
    <p:spTree>
      <p:nvGrpSpPr>
        <p:cNvPr id="590" name="Shape 590"/>
        <p:cNvGrpSpPr/>
        <p:nvPr/>
      </p:nvGrpSpPr>
      <p:grpSpPr>
        <a:xfrm>
          <a:off x="0" y="0"/>
          <a:ext cx="0" cy="0"/>
          <a:chOff x="0" y="0"/>
          <a:chExt cx="0" cy="0"/>
        </a:xfrm>
      </p:grpSpPr>
      <p:pic>
        <p:nvPicPr>
          <p:cNvPr id="591" name="Google Shape;591;p74"/>
          <p:cNvPicPr preferRelativeResize="0"/>
          <p:nvPr/>
        </p:nvPicPr>
        <p:blipFill rotWithShape="1">
          <a:blip r:embed="rId2">
            <a:alphaModFix/>
          </a:blip>
          <a:srcRect b="0" l="0" r="0" t="0"/>
          <a:stretch/>
        </p:blipFill>
        <p:spPr>
          <a:xfrm flipH="1">
            <a:off x="-4" y="0"/>
            <a:ext cx="9144001" cy="4327899"/>
          </a:xfrm>
          <a:prstGeom prst="rect">
            <a:avLst/>
          </a:prstGeom>
          <a:noFill/>
          <a:ln>
            <a:noFill/>
          </a:ln>
        </p:spPr>
      </p:pic>
      <p:sp>
        <p:nvSpPr>
          <p:cNvPr id="592" name="Google Shape;592;p74"/>
          <p:cNvSpPr/>
          <p:nvPr/>
        </p:nvSpPr>
        <p:spPr>
          <a:xfrm>
            <a:off x="0" y="783706"/>
            <a:ext cx="9144000" cy="3544200"/>
          </a:xfrm>
          <a:prstGeom prst="rect">
            <a:avLst/>
          </a:prstGeom>
          <a:solidFill>
            <a:srgbClr val="121830">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593" name="Google Shape;593;p74"/>
          <p:cNvSpPr txBox="1"/>
          <p:nvPr>
            <p:ph idx="1" type="subTitle"/>
          </p:nvPr>
        </p:nvSpPr>
        <p:spPr>
          <a:xfrm>
            <a:off x="1099643" y="3023116"/>
            <a:ext cx="6901500" cy="563700"/>
          </a:xfrm>
          <a:prstGeom prst="rect">
            <a:avLst/>
          </a:prstGeom>
          <a:noFill/>
          <a:ln>
            <a:noFill/>
          </a:ln>
        </p:spPr>
        <p:txBody>
          <a:bodyPr anchorCtr="0" anchor="t" bIns="34275" lIns="0" spcFirstLastPara="1" rIns="0" wrap="square" tIns="34275">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94" name="Google Shape;594;p74"/>
          <p:cNvPicPr preferRelativeResize="0"/>
          <p:nvPr/>
        </p:nvPicPr>
        <p:blipFill rotWithShape="1">
          <a:blip r:embed="rId3">
            <a:alphaModFix/>
          </a:blip>
          <a:srcRect b="26600" l="0" r="0" t="0"/>
          <a:stretch/>
        </p:blipFill>
        <p:spPr>
          <a:xfrm>
            <a:off x="1099645" y="491002"/>
            <a:ext cx="3352144" cy="373610"/>
          </a:xfrm>
          <a:prstGeom prst="rect">
            <a:avLst/>
          </a:prstGeom>
          <a:noFill/>
          <a:ln>
            <a:noFill/>
          </a:ln>
        </p:spPr>
      </p:pic>
      <p:sp>
        <p:nvSpPr>
          <p:cNvPr id="595" name="Google Shape;595;p74"/>
          <p:cNvSpPr txBox="1"/>
          <p:nvPr>
            <p:ph type="title"/>
          </p:nvPr>
        </p:nvSpPr>
        <p:spPr>
          <a:xfrm>
            <a:off x="1099643" y="1443258"/>
            <a:ext cx="6901500" cy="14859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black screen with blue lines&#10;&#10;Description automatically generated" id="596" name="Google Shape;596;p74"/>
          <p:cNvPicPr preferRelativeResize="0"/>
          <p:nvPr/>
        </p:nvPicPr>
        <p:blipFill rotWithShape="1">
          <a:blip r:embed="rId4">
            <a:alphaModFix/>
          </a:blip>
          <a:srcRect b="0" l="0" r="0" t="0"/>
          <a:stretch/>
        </p:blipFill>
        <p:spPr>
          <a:xfrm>
            <a:off x="1028699" y="4592590"/>
            <a:ext cx="826825" cy="476020"/>
          </a:xfrm>
          <a:prstGeom prst="rect">
            <a:avLst/>
          </a:prstGeom>
          <a:noFill/>
          <a:ln>
            <a:noFill/>
          </a:ln>
        </p:spPr>
      </p:pic>
      <p:pic>
        <p:nvPicPr>
          <p:cNvPr descr="A black screen with blue lines&#10;&#10;Description automatically generated" id="597" name="Google Shape;597;p74"/>
          <p:cNvPicPr preferRelativeResize="0"/>
          <p:nvPr/>
        </p:nvPicPr>
        <p:blipFill rotWithShape="1">
          <a:blip r:embed="rId4">
            <a:alphaModFix/>
          </a:blip>
          <a:srcRect b="0" l="0" r="0" t="0"/>
          <a:stretch/>
        </p:blipFill>
        <p:spPr>
          <a:xfrm>
            <a:off x="1028699" y="4592590"/>
            <a:ext cx="826825" cy="476020"/>
          </a:xfrm>
          <a:prstGeom prst="rect">
            <a:avLst/>
          </a:prstGeom>
          <a:noFill/>
          <a:ln>
            <a:noFill/>
          </a:ln>
        </p:spPr>
      </p:pic>
      <p:sp>
        <p:nvSpPr>
          <p:cNvPr id="598" name="Google Shape;598;p74"/>
          <p:cNvSpPr/>
          <p:nvPr>
            <p:ph idx="2" type="pic"/>
          </p:nvPr>
        </p:nvSpPr>
        <p:spPr>
          <a:xfrm>
            <a:off x="5287882" y="4661490"/>
            <a:ext cx="945600" cy="285000"/>
          </a:xfrm>
          <a:prstGeom prst="rect">
            <a:avLst/>
          </a:prstGeom>
          <a:solidFill>
            <a:schemeClr val="lt2"/>
          </a:solidFill>
          <a:ln>
            <a:noFill/>
          </a:ln>
        </p:spPr>
      </p:sp>
      <p:sp>
        <p:nvSpPr>
          <p:cNvPr id="599" name="Google Shape;599;p74"/>
          <p:cNvSpPr txBox="1"/>
          <p:nvPr/>
        </p:nvSpPr>
        <p:spPr>
          <a:xfrm>
            <a:off x="1099643" y="4421051"/>
            <a:ext cx="4560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600" name="Google Shape;600;p74"/>
          <p:cNvSpPr txBox="1"/>
          <p:nvPr/>
        </p:nvSpPr>
        <p:spPr>
          <a:xfrm>
            <a:off x="1928378" y="4421050"/>
            <a:ext cx="6879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601" name="Google Shape;601;p74"/>
          <p:cNvSpPr txBox="1"/>
          <p:nvPr/>
        </p:nvSpPr>
        <p:spPr>
          <a:xfrm>
            <a:off x="5285903" y="4442549"/>
            <a:ext cx="6891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descr="A blue and purple text on a black background&#10;&#10;Description automatically generated" id="602" name="Google Shape;602;p74"/>
          <p:cNvPicPr preferRelativeResize="0"/>
          <p:nvPr/>
        </p:nvPicPr>
        <p:blipFill rotWithShape="1">
          <a:blip r:embed="rId5">
            <a:alphaModFix/>
          </a:blip>
          <a:srcRect b="0" l="0" r="0" t="0"/>
          <a:stretch/>
        </p:blipFill>
        <p:spPr>
          <a:xfrm>
            <a:off x="2010810" y="4607234"/>
            <a:ext cx="826825" cy="334510"/>
          </a:xfrm>
          <a:prstGeom prst="rect">
            <a:avLst/>
          </a:prstGeom>
          <a:noFill/>
          <a:ln>
            <a:noFill/>
          </a:ln>
        </p:spPr>
      </p:pic>
      <p:pic>
        <p:nvPicPr>
          <p:cNvPr descr="A logo for stem learning&#10;&#10;Description automatically generated" id="603" name="Google Shape;603;p74"/>
          <p:cNvPicPr preferRelativeResize="0"/>
          <p:nvPr/>
        </p:nvPicPr>
        <p:blipFill rotWithShape="1">
          <a:blip r:embed="rId6">
            <a:alphaModFix/>
          </a:blip>
          <a:srcRect b="0" l="0" r="0" t="0"/>
          <a:stretch/>
        </p:blipFill>
        <p:spPr>
          <a:xfrm>
            <a:off x="3104372" y="4545501"/>
            <a:ext cx="826826" cy="446455"/>
          </a:xfrm>
          <a:prstGeom prst="rect">
            <a:avLst/>
          </a:prstGeom>
          <a:noFill/>
          <a:ln>
            <a:noFill/>
          </a:ln>
        </p:spPr>
      </p:pic>
      <p:pic>
        <p:nvPicPr>
          <p:cNvPr descr="A black background with white text&#10;&#10;Description automatically generated" id="604" name="Google Shape;604;p74"/>
          <p:cNvPicPr preferRelativeResize="0"/>
          <p:nvPr/>
        </p:nvPicPr>
        <p:blipFill rotWithShape="1">
          <a:blip r:embed="rId7">
            <a:alphaModFix/>
          </a:blip>
          <a:srcRect b="0" l="0" r="0" t="0"/>
          <a:stretch/>
        </p:blipFill>
        <p:spPr>
          <a:xfrm>
            <a:off x="4232738" y="4692889"/>
            <a:ext cx="777697" cy="252669"/>
          </a:xfrm>
          <a:prstGeom prst="rect">
            <a:avLst/>
          </a:prstGeom>
          <a:noFill/>
          <a:ln>
            <a:noFill/>
          </a:ln>
        </p:spPr>
      </p:pic>
      <p:grpSp>
        <p:nvGrpSpPr>
          <p:cNvPr id="605" name="Google Shape;605;p74"/>
          <p:cNvGrpSpPr/>
          <p:nvPr/>
        </p:nvGrpSpPr>
        <p:grpSpPr>
          <a:xfrm>
            <a:off x="1855578" y="4638747"/>
            <a:ext cx="3313810" cy="285157"/>
            <a:chOff x="2785391" y="5955000"/>
            <a:chExt cx="5964380" cy="591000"/>
          </a:xfrm>
        </p:grpSpPr>
        <p:cxnSp>
          <p:nvCxnSpPr>
            <p:cNvPr id="606" name="Google Shape;606;p74"/>
            <p:cNvCxnSpPr/>
            <p:nvPr/>
          </p:nvCxnSpPr>
          <p:spPr>
            <a:xfrm>
              <a:off x="874977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607" name="Google Shape;607;p74"/>
            <p:cNvCxnSpPr/>
            <p:nvPr/>
          </p:nvCxnSpPr>
          <p:spPr>
            <a:xfrm>
              <a:off x="675991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608" name="Google Shape;608;p74"/>
            <p:cNvCxnSpPr/>
            <p:nvPr/>
          </p:nvCxnSpPr>
          <p:spPr>
            <a:xfrm>
              <a:off x="4775248"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609" name="Google Shape;609;p74"/>
            <p:cNvCxnSpPr/>
            <p:nvPr/>
          </p:nvCxnSpPr>
          <p:spPr>
            <a:xfrm>
              <a:off x="278539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al Title Slide 1">
  <p:cSld name="Educational Title Slide 1">
    <p:bg>
      <p:bgPr>
        <a:solidFill>
          <a:schemeClr val="lt1"/>
        </a:solidFill>
      </p:bgPr>
    </p:bg>
    <p:spTree>
      <p:nvGrpSpPr>
        <p:cNvPr id="610" name="Shape 610"/>
        <p:cNvGrpSpPr/>
        <p:nvPr/>
      </p:nvGrpSpPr>
      <p:grpSpPr>
        <a:xfrm>
          <a:off x="0" y="0"/>
          <a:ext cx="0" cy="0"/>
          <a:chOff x="0" y="0"/>
          <a:chExt cx="0" cy="0"/>
        </a:xfrm>
      </p:grpSpPr>
      <p:pic>
        <p:nvPicPr>
          <p:cNvPr id="611" name="Google Shape;611;p75"/>
          <p:cNvPicPr preferRelativeResize="0"/>
          <p:nvPr/>
        </p:nvPicPr>
        <p:blipFill rotWithShape="1">
          <a:blip r:embed="rId2">
            <a:alphaModFix/>
          </a:blip>
          <a:srcRect b="-654" l="0" r="0" t="0"/>
          <a:stretch/>
        </p:blipFill>
        <p:spPr>
          <a:xfrm>
            <a:off x="4572000" y="0"/>
            <a:ext cx="4571996" cy="4350250"/>
          </a:xfrm>
          <a:prstGeom prst="rect">
            <a:avLst/>
          </a:prstGeom>
          <a:noFill/>
          <a:ln>
            <a:noFill/>
          </a:ln>
        </p:spPr>
      </p:pic>
      <p:sp>
        <p:nvSpPr>
          <p:cNvPr id="612" name="Google Shape;612;p75"/>
          <p:cNvSpPr/>
          <p:nvPr/>
        </p:nvSpPr>
        <p:spPr>
          <a:xfrm>
            <a:off x="0" y="0"/>
            <a:ext cx="4572000" cy="4314300"/>
          </a:xfrm>
          <a:prstGeom prst="rect">
            <a:avLst/>
          </a:prstGeom>
          <a:solidFill>
            <a:srgbClr val="C6DCF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613" name="Google Shape;613;p75"/>
          <p:cNvSpPr txBox="1"/>
          <p:nvPr>
            <p:ph idx="1" type="subTitle"/>
          </p:nvPr>
        </p:nvSpPr>
        <p:spPr>
          <a:xfrm>
            <a:off x="585292" y="3023116"/>
            <a:ext cx="3533400" cy="563700"/>
          </a:xfrm>
          <a:prstGeom prst="rect">
            <a:avLst/>
          </a:prstGeom>
          <a:noFill/>
          <a:ln>
            <a:noFill/>
          </a:ln>
        </p:spPr>
        <p:txBody>
          <a:bodyPr anchorCtr="0" anchor="t" bIns="34275" lIns="0" spcFirstLastPara="1" rIns="0" wrap="square" tIns="34275">
            <a:normAutofit/>
          </a:bodyPr>
          <a:lstStyle>
            <a:lvl1pPr lvl="0" algn="l">
              <a:lnSpc>
                <a:spcPct val="120000"/>
              </a:lnSpc>
              <a:spcBef>
                <a:spcPts val="800"/>
              </a:spcBef>
              <a:spcAft>
                <a:spcPts val="0"/>
              </a:spcAft>
              <a:buClr>
                <a:srgbClr val="121830"/>
              </a:buClr>
              <a:buSzPts val="1500"/>
              <a:buNone/>
              <a:defRPr sz="1500">
                <a:solidFill>
                  <a:srgbClr val="121830"/>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4" name="Google Shape;614;p75"/>
          <p:cNvSpPr txBox="1"/>
          <p:nvPr>
            <p:ph type="title"/>
          </p:nvPr>
        </p:nvSpPr>
        <p:spPr>
          <a:xfrm>
            <a:off x="585292" y="1443258"/>
            <a:ext cx="3533400" cy="14859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rgbClr val="121830"/>
              </a:buClr>
              <a:buSzPts val="3300"/>
              <a:buFont typeface="Arial"/>
              <a:buNone/>
              <a:defRPr>
                <a:solidFill>
                  <a:srgbClr val="12183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blue and black rectangular object&#10;&#10;Description automatically generated with medium confidence" id="615" name="Google Shape;615;p75"/>
          <p:cNvPicPr preferRelativeResize="0"/>
          <p:nvPr/>
        </p:nvPicPr>
        <p:blipFill rotWithShape="1">
          <a:blip r:embed="rId3">
            <a:alphaModFix/>
          </a:blip>
          <a:srcRect b="0" l="0" r="0" t="0"/>
          <a:stretch/>
        </p:blipFill>
        <p:spPr>
          <a:xfrm>
            <a:off x="585292" y="491002"/>
            <a:ext cx="3399113" cy="390704"/>
          </a:xfrm>
          <a:prstGeom prst="rect">
            <a:avLst/>
          </a:prstGeom>
          <a:noFill/>
          <a:ln>
            <a:noFill/>
          </a:ln>
        </p:spPr>
      </p:pic>
      <p:pic>
        <p:nvPicPr>
          <p:cNvPr descr="A black screen with blue lines&#10;&#10;Description automatically generated" id="616" name="Google Shape;616;p75"/>
          <p:cNvPicPr preferRelativeResize="0"/>
          <p:nvPr/>
        </p:nvPicPr>
        <p:blipFill rotWithShape="1">
          <a:blip r:embed="rId4">
            <a:alphaModFix/>
          </a:blip>
          <a:srcRect b="0" l="0" r="0" t="0"/>
          <a:stretch/>
        </p:blipFill>
        <p:spPr>
          <a:xfrm>
            <a:off x="469900" y="4592590"/>
            <a:ext cx="826825" cy="476020"/>
          </a:xfrm>
          <a:prstGeom prst="rect">
            <a:avLst/>
          </a:prstGeom>
          <a:noFill/>
          <a:ln>
            <a:noFill/>
          </a:ln>
        </p:spPr>
      </p:pic>
      <p:sp>
        <p:nvSpPr>
          <p:cNvPr id="617" name="Google Shape;617;p75"/>
          <p:cNvSpPr/>
          <p:nvPr>
            <p:ph idx="2" type="pic"/>
          </p:nvPr>
        </p:nvSpPr>
        <p:spPr>
          <a:xfrm>
            <a:off x="4729082" y="4661490"/>
            <a:ext cx="945600" cy="285000"/>
          </a:xfrm>
          <a:prstGeom prst="rect">
            <a:avLst/>
          </a:prstGeom>
          <a:solidFill>
            <a:schemeClr val="lt2"/>
          </a:solidFill>
          <a:ln>
            <a:noFill/>
          </a:ln>
        </p:spPr>
      </p:sp>
      <p:sp>
        <p:nvSpPr>
          <p:cNvPr id="618" name="Google Shape;618;p75"/>
          <p:cNvSpPr txBox="1"/>
          <p:nvPr/>
        </p:nvSpPr>
        <p:spPr>
          <a:xfrm>
            <a:off x="540843" y="4421051"/>
            <a:ext cx="4560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619" name="Google Shape;619;p75"/>
          <p:cNvSpPr txBox="1"/>
          <p:nvPr/>
        </p:nvSpPr>
        <p:spPr>
          <a:xfrm>
            <a:off x="1369578" y="4421050"/>
            <a:ext cx="6879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620" name="Google Shape;620;p75"/>
          <p:cNvSpPr txBox="1"/>
          <p:nvPr/>
        </p:nvSpPr>
        <p:spPr>
          <a:xfrm>
            <a:off x="4727103" y="4442549"/>
            <a:ext cx="6891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descr="A blue and purple text on a black background&#10;&#10;Description automatically generated" id="621" name="Google Shape;621;p75"/>
          <p:cNvPicPr preferRelativeResize="0"/>
          <p:nvPr/>
        </p:nvPicPr>
        <p:blipFill rotWithShape="1">
          <a:blip r:embed="rId5">
            <a:alphaModFix/>
          </a:blip>
          <a:srcRect b="0" l="0" r="0" t="0"/>
          <a:stretch/>
        </p:blipFill>
        <p:spPr>
          <a:xfrm>
            <a:off x="1452010" y="4607234"/>
            <a:ext cx="826825" cy="334510"/>
          </a:xfrm>
          <a:prstGeom prst="rect">
            <a:avLst/>
          </a:prstGeom>
          <a:noFill/>
          <a:ln>
            <a:noFill/>
          </a:ln>
        </p:spPr>
      </p:pic>
      <p:pic>
        <p:nvPicPr>
          <p:cNvPr descr="A logo for stem learning&#10;&#10;Description automatically generated" id="622" name="Google Shape;622;p75"/>
          <p:cNvPicPr preferRelativeResize="0"/>
          <p:nvPr/>
        </p:nvPicPr>
        <p:blipFill rotWithShape="1">
          <a:blip r:embed="rId6">
            <a:alphaModFix/>
          </a:blip>
          <a:srcRect b="0" l="0" r="0" t="0"/>
          <a:stretch/>
        </p:blipFill>
        <p:spPr>
          <a:xfrm>
            <a:off x="2545573" y="4545501"/>
            <a:ext cx="826826" cy="446455"/>
          </a:xfrm>
          <a:prstGeom prst="rect">
            <a:avLst/>
          </a:prstGeom>
          <a:noFill/>
          <a:ln>
            <a:noFill/>
          </a:ln>
        </p:spPr>
      </p:pic>
      <p:pic>
        <p:nvPicPr>
          <p:cNvPr descr="A black background with white text&#10;&#10;Description automatically generated" id="623" name="Google Shape;623;p75"/>
          <p:cNvPicPr preferRelativeResize="0"/>
          <p:nvPr/>
        </p:nvPicPr>
        <p:blipFill rotWithShape="1">
          <a:blip r:embed="rId7">
            <a:alphaModFix/>
          </a:blip>
          <a:srcRect b="0" l="0" r="0" t="0"/>
          <a:stretch/>
        </p:blipFill>
        <p:spPr>
          <a:xfrm>
            <a:off x="3673939" y="4692889"/>
            <a:ext cx="777697" cy="252669"/>
          </a:xfrm>
          <a:prstGeom prst="rect">
            <a:avLst/>
          </a:prstGeom>
          <a:noFill/>
          <a:ln>
            <a:noFill/>
          </a:ln>
        </p:spPr>
      </p:pic>
      <p:grpSp>
        <p:nvGrpSpPr>
          <p:cNvPr id="624" name="Google Shape;624;p75"/>
          <p:cNvGrpSpPr/>
          <p:nvPr/>
        </p:nvGrpSpPr>
        <p:grpSpPr>
          <a:xfrm>
            <a:off x="1296779" y="4638747"/>
            <a:ext cx="3313810" cy="285157"/>
            <a:chOff x="2785391" y="5955000"/>
            <a:chExt cx="5964380" cy="591000"/>
          </a:xfrm>
        </p:grpSpPr>
        <p:cxnSp>
          <p:nvCxnSpPr>
            <p:cNvPr id="625" name="Google Shape;625;p75"/>
            <p:cNvCxnSpPr/>
            <p:nvPr/>
          </p:nvCxnSpPr>
          <p:spPr>
            <a:xfrm>
              <a:off x="874977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626" name="Google Shape;626;p75"/>
            <p:cNvCxnSpPr/>
            <p:nvPr/>
          </p:nvCxnSpPr>
          <p:spPr>
            <a:xfrm>
              <a:off x="675991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627" name="Google Shape;627;p75"/>
            <p:cNvCxnSpPr/>
            <p:nvPr/>
          </p:nvCxnSpPr>
          <p:spPr>
            <a:xfrm>
              <a:off x="4775248"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628" name="Google Shape;628;p75"/>
            <p:cNvCxnSpPr/>
            <p:nvPr/>
          </p:nvCxnSpPr>
          <p:spPr>
            <a:xfrm>
              <a:off x="278539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al Title Slide 2">
  <p:cSld name="Educational Title Slide 2">
    <p:bg>
      <p:bgPr>
        <a:solidFill>
          <a:schemeClr val="lt1"/>
        </a:solidFill>
      </p:bgPr>
    </p:bg>
    <p:spTree>
      <p:nvGrpSpPr>
        <p:cNvPr id="629" name="Shape 629"/>
        <p:cNvGrpSpPr/>
        <p:nvPr/>
      </p:nvGrpSpPr>
      <p:grpSpPr>
        <a:xfrm>
          <a:off x="0" y="0"/>
          <a:ext cx="0" cy="0"/>
          <a:chOff x="0" y="0"/>
          <a:chExt cx="0" cy="0"/>
        </a:xfrm>
      </p:grpSpPr>
      <p:sp>
        <p:nvSpPr>
          <p:cNvPr id="630" name="Google Shape;630;p76"/>
          <p:cNvSpPr/>
          <p:nvPr/>
        </p:nvSpPr>
        <p:spPr>
          <a:xfrm>
            <a:off x="-1" y="0"/>
            <a:ext cx="5424900" cy="4314300"/>
          </a:xfrm>
          <a:prstGeom prst="rect">
            <a:avLst/>
          </a:prstGeom>
          <a:solidFill>
            <a:srgbClr val="C6DCF1">
              <a:alpha val="4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pic>
        <p:nvPicPr>
          <p:cNvPr id="631" name="Google Shape;631;p76"/>
          <p:cNvPicPr preferRelativeResize="0"/>
          <p:nvPr/>
        </p:nvPicPr>
        <p:blipFill rotWithShape="1">
          <a:blip r:embed="rId2">
            <a:alphaModFix/>
          </a:blip>
          <a:srcRect b="0" l="0" r="0" t="0"/>
          <a:stretch/>
        </p:blipFill>
        <p:spPr>
          <a:xfrm>
            <a:off x="4572000" y="1"/>
            <a:ext cx="4571996" cy="4314104"/>
          </a:xfrm>
          <a:prstGeom prst="rect">
            <a:avLst/>
          </a:prstGeom>
          <a:noFill/>
          <a:ln>
            <a:noFill/>
          </a:ln>
        </p:spPr>
      </p:pic>
      <p:sp>
        <p:nvSpPr>
          <p:cNvPr id="632" name="Google Shape;632;p76"/>
          <p:cNvSpPr txBox="1"/>
          <p:nvPr>
            <p:ph idx="1" type="subTitle"/>
          </p:nvPr>
        </p:nvSpPr>
        <p:spPr>
          <a:xfrm>
            <a:off x="585292" y="3023116"/>
            <a:ext cx="3533400" cy="563700"/>
          </a:xfrm>
          <a:prstGeom prst="rect">
            <a:avLst/>
          </a:prstGeom>
          <a:noFill/>
          <a:ln>
            <a:noFill/>
          </a:ln>
        </p:spPr>
        <p:txBody>
          <a:bodyPr anchorCtr="0" anchor="t" bIns="34275" lIns="0" spcFirstLastPara="1" rIns="0" wrap="square" tIns="34275">
            <a:normAutofit/>
          </a:bodyPr>
          <a:lstStyle>
            <a:lvl1pPr lvl="0" algn="l">
              <a:lnSpc>
                <a:spcPct val="120000"/>
              </a:lnSpc>
              <a:spcBef>
                <a:spcPts val="800"/>
              </a:spcBef>
              <a:spcAft>
                <a:spcPts val="0"/>
              </a:spcAft>
              <a:buClr>
                <a:srgbClr val="121830"/>
              </a:buClr>
              <a:buSzPts val="1500"/>
              <a:buNone/>
              <a:defRPr sz="1500">
                <a:solidFill>
                  <a:srgbClr val="121830"/>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3" name="Google Shape;633;p76"/>
          <p:cNvSpPr txBox="1"/>
          <p:nvPr>
            <p:ph type="title"/>
          </p:nvPr>
        </p:nvSpPr>
        <p:spPr>
          <a:xfrm>
            <a:off x="585292" y="1443258"/>
            <a:ext cx="3533400" cy="14859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rgbClr val="121830"/>
              </a:buClr>
              <a:buSzPts val="3300"/>
              <a:buFont typeface="Arial"/>
              <a:buNone/>
              <a:defRPr>
                <a:solidFill>
                  <a:srgbClr val="12183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A blue and black rectangular object&#10;&#10;Description automatically generated with medium confidence" id="634" name="Google Shape;634;p76"/>
          <p:cNvPicPr preferRelativeResize="0"/>
          <p:nvPr/>
        </p:nvPicPr>
        <p:blipFill rotWithShape="1">
          <a:blip r:embed="rId3">
            <a:alphaModFix/>
          </a:blip>
          <a:srcRect b="0" l="0" r="0" t="0"/>
          <a:stretch/>
        </p:blipFill>
        <p:spPr>
          <a:xfrm>
            <a:off x="585292" y="491002"/>
            <a:ext cx="3399113" cy="390704"/>
          </a:xfrm>
          <a:prstGeom prst="rect">
            <a:avLst/>
          </a:prstGeom>
          <a:noFill/>
          <a:ln>
            <a:noFill/>
          </a:ln>
        </p:spPr>
      </p:pic>
      <p:pic>
        <p:nvPicPr>
          <p:cNvPr descr="A black screen with blue lines&#10;&#10;Description automatically generated" id="635" name="Google Shape;635;p76"/>
          <p:cNvPicPr preferRelativeResize="0"/>
          <p:nvPr/>
        </p:nvPicPr>
        <p:blipFill rotWithShape="1">
          <a:blip r:embed="rId4">
            <a:alphaModFix/>
          </a:blip>
          <a:srcRect b="0" l="0" r="0" t="0"/>
          <a:stretch/>
        </p:blipFill>
        <p:spPr>
          <a:xfrm>
            <a:off x="469900" y="4592590"/>
            <a:ext cx="826825" cy="476020"/>
          </a:xfrm>
          <a:prstGeom prst="rect">
            <a:avLst/>
          </a:prstGeom>
          <a:noFill/>
          <a:ln>
            <a:noFill/>
          </a:ln>
        </p:spPr>
      </p:pic>
      <p:sp>
        <p:nvSpPr>
          <p:cNvPr id="636" name="Google Shape;636;p76"/>
          <p:cNvSpPr/>
          <p:nvPr>
            <p:ph idx="2" type="pic"/>
          </p:nvPr>
        </p:nvSpPr>
        <p:spPr>
          <a:xfrm>
            <a:off x="4729082" y="4661490"/>
            <a:ext cx="945600" cy="285000"/>
          </a:xfrm>
          <a:prstGeom prst="rect">
            <a:avLst/>
          </a:prstGeom>
          <a:solidFill>
            <a:schemeClr val="lt2"/>
          </a:solidFill>
          <a:ln>
            <a:noFill/>
          </a:ln>
        </p:spPr>
      </p:sp>
      <p:sp>
        <p:nvSpPr>
          <p:cNvPr id="637" name="Google Shape;637;p76"/>
          <p:cNvSpPr txBox="1"/>
          <p:nvPr/>
        </p:nvSpPr>
        <p:spPr>
          <a:xfrm>
            <a:off x="540843" y="4421051"/>
            <a:ext cx="4560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Funded by</a:t>
            </a:r>
            <a:endParaRPr sz="1100"/>
          </a:p>
        </p:txBody>
      </p:sp>
      <p:sp>
        <p:nvSpPr>
          <p:cNvPr id="638" name="Google Shape;638;p76"/>
          <p:cNvSpPr txBox="1"/>
          <p:nvPr/>
        </p:nvSpPr>
        <p:spPr>
          <a:xfrm>
            <a:off x="1369578" y="4421050"/>
            <a:ext cx="6879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association with</a:t>
            </a:r>
            <a:endParaRPr sz="1100"/>
          </a:p>
        </p:txBody>
      </p:sp>
      <p:sp>
        <p:nvSpPr>
          <p:cNvPr id="639" name="Google Shape;639;p76"/>
          <p:cNvSpPr txBox="1"/>
          <p:nvPr/>
        </p:nvSpPr>
        <p:spPr>
          <a:xfrm>
            <a:off x="4727103" y="4442549"/>
            <a:ext cx="689100" cy="14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500">
                <a:solidFill>
                  <a:srgbClr val="3C3C3B"/>
                </a:solidFill>
                <a:latin typeface="Arial"/>
                <a:ea typeface="Arial"/>
                <a:cs typeface="Arial"/>
                <a:sym typeface="Arial"/>
              </a:rPr>
              <a:t>In partnership with</a:t>
            </a:r>
            <a:endParaRPr sz="1100"/>
          </a:p>
        </p:txBody>
      </p:sp>
      <p:pic>
        <p:nvPicPr>
          <p:cNvPr descr="A blue and purple text on a black background&#10;&#10;Description automatically generated" id="640" name="Google Shape;640;p76"/>
          <p:cNvPicPr preferRelativeResize="0"/>
          <p:nvPr/>
        </p:nvPicPr>
        <p:blipFill rotWithShape="1">
          <a:blip r:embed="rId5">
            <a:alphaModFix/>
          </a:blip>
          <a:srcRect b="0" l="0" r="0" t="0"/>
          <a:stretch/>
        </p:blipFill>
        <p:spPr>
          <a:xfrm>
            <a:off x="1452010" y="4607234"/>
            <a:ext cx="826825" cy="334510"/>
          </a:xfrm>
          <a:prstGeom prst="rect">
            <a:avLst/>
          </a:prstGeom>
          <a:noFill/>
          <a:ln>
            <a:noFill/>
          </a:ln>
        </p:spPr>
      </p:pic>
      <p:pic>
        <p:nvPicPr>
          <p:cNvPr descr="A logo for stem learning&#10;&#10;Description automatically generated" id="641" name="Google Shape;641;p76"/>
          <p:cNvPicPr preferRelativeResize="0"/>
          <p:nvPr/>
        </p:nvPicPr>
        <p:blipFill rotWithShape="1">
          <a:blip r:embed="rId6">
            <a:alphaModFix/>
          </a:blip>
          <a:srcRect b="0" l="0" r="0" t="0"/>
          <a:stretch/>
        </p:blipFill>
        <p:spPr>
          <a:xfrm>
            <a:off x="2545573" y="4545501"/>
            <a:ext cx="826826" cy="446455"/>
          </a:xfrm>
          <a:prstGeom prst="rect">
            <a:avLst/>
          </a:prstGeom>
          <a:noFill/>
          <a:ln>
            <a:noFill/>
          </a:ln>
        </p:spPr>
      </p:pic>
      <p:pic>
        <p:nvPicPr>
          <p:cNvPr descr="A black background with white text&#10;&#10;Description automatically generated" id="642" name="Google Shape;642;p76"/>
          <p:cNvPicPr preferRelativeResize="0"/>
          <p:nvPr/>
        </p:nvPicPr>
        <p:blipFill rotWithShape="1">
          <a:blip r:embed="rId7">
            <a:alphaModFix/>
          </a:blip>
          <a:srcRect b="0" l="0" r="0" t="0"/>
          <a:stretch/>
        </p:blipFill>
        <p:spPr>
          <a:xfrm>
            <a:off x="3673939" y="4692889"/>
            <a:ext cx="777697" cy="252669"/>
          </a:xfrm>
          <a:prstGeom prst="rect">
            <a:avLst/>
          </a:prstGeom>
          <a:noFill/>
          <a:ln>
            <a:noFill/>
          </a:ln>
        </p:spPr>
      </p:pic>
      <p:grpSp>
        <p:nvGrpSpPr>
          <p:cNvPr id="643" name="Google Shape;643;p76"/>
          <p:cNvGrpSpPr/>
          <p:nvPr/>
        </p:nvGrpSpPr>
        <p:grpSpPr>
          <a:xfrm>
            <a:off x="1296779" y="4638747"/>
            <a:ext cx="3313810" cy="285157"/>
            <a:chOff x="2785391" y="5955000"/>
            <a:chExt cx="5964380" cy="591000"/>
          </a:xfrm>
        </p:grpSpPr>
        <p:cxnSp>
          <p:nvCxnSpPr>
            <p:cNvPr id="644" name="Google Shape;644;p76"/>
            <p:cNvCxnSpPr/>
            <p:nvPr/>
          </p:nvCxnSpPr>
          <p:spPr>
            <a:xfrm>
              <a:off x="874977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645" name="Google Shape;645;p76"/>
            <p:cNvCxnSpPr/>
            <p:nvPr/>
          </p:nvCxnSpPr>
          <p:spPr>
            <a:xfrm>
              <a:off x="675991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646" name="Google Shape;646;p76"/>
            <p:cNvCxnSpPr/>
            <p:nvPr/>
          </p:nvCxnSpPr>
          <p:spPr>
            <a:xfrm>
              <a:off x="4775248"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cxnSp>
          <p:nvCxnSpPr>
            <p:cNvPr id="647" name="Google Shape;647;p76"/>
            <p:cNvCxnSpPr/>
            <p:nvPr/>
          </p:nvCxnSpPr>
          <p:spPr>
            <a:xfrm>
              <a:off x="2785391" y="5955000"/>
              <a:ext cx="0" cy="591000"/>
            </a:xfrm>
            <a:prstGeom prst="straightConnector1">
              <a:avLst/>
            </a:prstGeom>
            <a:noFill/>
            <a:ln cap="flat" cmpd="sng" w="9525">
              <a:solidFill>
                <a:srgbClr val="3C3C3B">
                  <a:alpha val="49800"/>
                </a:srgbClr>
              </a:solidFill>
              <a:prstDash val="solid"/>
              <a:miter lim="800000"/>
              <a:headEnd len="sm" w="sm" type="none"/>
              <a:tailEnd len="sm" w="sm" type="none"/>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
  <p:cSld name="Divider Slide 1">
    <p:bg>
      <p:bgPr>
        <a:solidFill>
          <a:schemeClr val="lt1"/>
        </a:solidFill>
      </p:bgPr>
    </p:bg>
    <p:spTree>
      <p:nvGrpSpPr>
        <p:cNvPr id="648" name="Shape 648"/>
        <p:cNvGrpSpPr/>
        <p:nvPr/>
      </p:nvGrpSpPr>
      <p:grpSpPr>
        <a:xfrm>
          <a:off x="0" y="0"/>
          <a:ext cx="0" cy="0"/>
          <a:chOff x="0" y="0"/>
          <a:chExt cx="0" cy="0"/>
        </a:xfrm>
      </p:grpSpPr>
      <p:pic>
        <p:nvPicPr>
          <p:cNvPr descr="A green and yellow tree tops&#10;&#10;Description automatically generated with medium confidence" id="649" name="Google Shape;649;p77"/>
          <p:cNvPicPr preferRelativeResize="0"/>
          <p:nvPr/>
        </p:nvPicPr>
        <p:blipFill rotWithShape="1">
          <a:blip r:embed="rId2">
            <a:alphaModFix/>
          </a:blip>
          <a:srcRect b="0" l="0" r="0" t="0"/>
          <a:stretch/>
        </p:blipFill>
        <p:spPr>
          <a:xfrm flipH="1">
            <a:off x="0" y="789587"/>
            <a:ext cx="9143996" cy="4321389"/>
          </a:xfrm>
          <a:prstGeom prst="rect">
            <a:avLst/>
          </a:prstGeom>
          <a:noFill/>
          <a:ln>
            <a:noFill/>
          </a:ln>
        </p:spPr>
      </p:pic>
      <p:sp>
        <p:nvSpPr>
          <p:cNvPr id="650" name="Google Shape;650;p77"/>
          <p:cNvSpPr/>
          <p:nvPr/>
        </p:nvSpPr>
        <p:spPr>
          <a:xfrm>
            <a:off x="-11" y="786788"/>
            <a:ext cx="9144000" cy="4278300"/>
          </a:xfrm>
          <a:prstGeom prst="rect">
            <a:avLst/>
          </a:prstGeom>
          <a:solidFill>
            <a:srgbClr val="121830">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651" name="Google Shape;651;p77"/>
          <p:cNvSpPr txBox="1"/>
          <p:nvPr>
            <p:ph idx="1" type="subTitle"/>
          </p:nvPr>
        </p:nvSpPr>
        <p:spPr>
          <a:xfrm>
            <a:off x="1099643" y="2793760"/>
            <a:ext cx="6901500" cy="563700"/>
          </a:xfrm>
          <a:prstGeom prst="rect">
            <a:avLst/>
          </a:prstGeom>
          <a:noFill/>
          <a:ln>
            <a:noFill/>
          </a:ln>
        </p:spPr>
        <p:txBody>
          <a:bodyPr anchorCtr="0" anchor="t" bIns="34275" lIns="0" spcFirstLastPara="1" rIns="0" wrap="square" tIns="34275">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52" name="Google Shape;652;p77"/>
          <p:cNvSpPr txBox="1"/>
          <p:nvPr>
            <p:ph type="title"/>
          </p:nvPr>
        </p:nvSpPr>
        <p:spPr>
          <a:xfrm>
            <a:off x="1099643" y="1213902"/>
            <a:ext cx="6901500" cy="14859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53" name="Google Shape;653;p77"/>
          <p:cNvPicPr preferRelativeResize="0"/>
          <p:nvPr/>
        </p:nvPicPr>
        <p:blipFill rotWithShape="1">
          <a:blip r:embed="rId3">
            <a:alphaModFix/>
          </a:blip>
          <a:srcRect b="0" l="0" r="0" t="0"/>
          <a:stretch/>
        </p:blipFill>
        <p:spPr>
          <a:xfrm>
            <a:off x="0" y="5064919"/>
            <a:ext cx="9144000" cy="78581"/>
          </a:xfrm>
          <a:prstGeom prst="rect">
            <a:avLst/>
          </a:prstGeom>
          <a:noFill/>
          <a:ln>
            <a:noFill/>
          </a:ln>
        </p:spPr>
      </p:pic>
      <p:pic>
        <p:nvPicPr>
          <p:cNvPr descr="A blue and black line&#10;&#10;Description automatically generated" id="654" name="Google Shape;654;p77"/>
          <p:cNvPicPr preferRelativeResize="0"/>
          <p:nvPr/>
        </p:nvPicPr>
        <p:blipFill rotWithShape="1">
          <a:blip r:embed="rId4">
            <a:alphaModFix/>
          </a:blip>
          <a:srcRect b="0" l="0" r="0" t="0"/>
          <a:stretch/>
        </p:blipFill>
        <p:spPr>
          <a:xfrm>
            <a:off x="8172660" y="219187"/>
            <a:ext cx="771486" cy="338467"/>
          </a:xfrm>
          <a:prstGeom prst="rect">
            <a:avLst/>
          </a:prstGeom>
          <a:noFill/>
          <a:ln>
            <a:noFill/>
          </a:ln>
        </p:spPr>
      </p:pic>
      <p:cxnSp>
        <p:nvCxnSpPr>
          <p:cNvPr id="655" name="Google Shape;655;p77"/>
          <p:cNvCxnSpPr/>
          <p:nvPr/>
        </p:nvCxnSpPr>
        <p:spPr>
          <a:xfrm>
            <a:off x="8097299" y="222335"/>
            <a:ext cx="0" cy="312900"/>
          </a:xfrm>
          <a:prstGeom prst="straightConnector1">
            <a:avLst/>
          </a:prstGeom>
          <a:noFill/>
          <a:ln cap="flat" cmpd="sng" w="9525">
            <a:solidFill>
              <a:srgbClr val="7F7F7F"/>
            </a:solidFill>
            <a:prstDash val="solid"/>
            <a:miter lim="800000"/>
            <a:headEnd len="sm" w="sm" type="none"/>
            <a:tailEnd len="sm" w="sm" type="none"/>
          </a:ln>
        </p:spPr>
      </p:cxnSp>
      <p:sp>
        <p:nvSpPr>
          <p:cNvPr id="656" name="Google Shape;656;p77"/>
          <p:cNvSpPr/>
          <p:nvPr>
            <p:ph idx="2" type="pic"/>
          </p:nvPr>
        </p:nvSpPr>
        <p:spPr>
          <a:xfrm>
            <a:off x="6923485" y="219075"/>
            <a:ext cx="1077600" cy="3132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p:cSld name="Divider Slide 2">
    <p:bg>
      <p:bgPr>
        <a:solidFill>
          <a:schemeClr val="lt1"/>
        </a:solidFill>
      </p:bgPr>
    </p:bg>
    <p:spTree>
      <p:nvGrpSpPr>
        <p:cNvPr id="657" name="Shape 657"/>
        <p:cNvGrpSpPr/>
        <p:nvPr/>
      </p:nvGrpSpPr>
      <p:grpSpPr>
        <a:xfrm>
          <a:off x="0" y="0"/>
          <a:ext cx="0" cy="0"/>
          <a:chOff x="0" y="0"/>
          <a:chExt cx="0" cy="0"/>
        </a:xfrm>
      </p:grpSpPr>
      <p:pic>
        <p:nvPicPr>
          <p:cNvPr id="658" name="Google Shape;658;p78"/>
          <p:cNvPicPr preferRelativeResize="0"/>
          <p:nvPr/>
        </p:nvPicPr>
        <p:blipFill rotWithShape="1">
          <a:blip r:embed="rId2">
            <a:alphaModFix/>
          </a:blip>
          <a:srcRect b="0" l="0" r="0" t="0"/>
          <a:stretch/>
        </p:blipFill>
        <p:spPr>
          <a:xfrm flipH="1">
            <a:off x="-4" y="789870"/>
            <a:ext cx="9144001" cy="4275047"/>
          </a:xfrm>
          <a:prstGeom prst="rect">
            <a:avLst/>
          </a:prstGeom>
          <a:noFill/>
          <a:ln>
            <a:noFill/>
          </a:ln>
        </p:spPr>
      </p:pic>
      <p:sp>
        <p:nvSpPr>
          <p:cNvPr id="659" name="Google Shape;659;p78"/>
          <p:cNvSpPr/>
          <p:nvPr/>
        </p:nvSpPr>
        <p:spPr>
          <a:xfrm>
            <a:off x="-11" y="786788"/>
            <a:ext cx="9144000" cy="4278300"/>
          </a:xfrm>
          <a:prstGeom prst="rect">
            <a:avLst/>
          </a:prstGeom>
          <a:solidFill>
            <a:srgbClr val="121830">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660" name="Google Shape;660;p78"/>
          <p:cNvSpPr txBox="1"/>
          <p:nvPr>
            <p:ph idx="1" type="subTitle"/>
          </p:nvPr>
        </p:nvSpPr>
        <p:spPr>
          <a:xfrm>
            <a:off x="1099643" y="2793760"/>
            <a:ext cx="6901500" cy="563700"/>
          </a:xfrm>
          <a:prstGeom prst="rect">
            <a:avLst/>
          </a:prstGeom>
          <a:noFill/>
          <a:ln>
            <a:noFill/>
          </a:ln>
        </p:spPr>
        <p:txBody>
          <a:bodyPr anchorCtr="0" anchor="t" bIns="34275" lIns="0" spcFirstLastPara="1" rIns="0" wrap="square" tIns="34275">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61" name="Google Shape;661;p78"/>
          <p:cNvSpPr txBox="1"/>
          <p:nvPr>
            <p:ph type="title"/>
          </p:nvPr>
        </p:nvSpPr>
        <p:spPr>
          <a:xfrm>
            <a:off x="1099643" y="1213902"/>
            <a:ext cx="6901500" cy="14859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62" name="Google Shape;662;p78"/>
          <p:cNvPicPr preferRelativeResize="0"/>
          <p:nvPr/>
        </p:nvPicPr>
        <p:blipFill rotWithShape="1">
          <a:blip r:embed="rId3">
            <a:alphaModFix/>
          </a:blip>
          <a:srcRect b="0" l="0" r="0" t="0"/>
          <a:stretch/>
        </p:blipFill>
        <p:spPr>
          <a:xfrm>
            <a:off x="0" y="5064919"/>
            <a:ext cx="9144000" cy="78581"/>
          </a:xfrm>
          <a:prstGeom prst="rect">
            <a:avLst/>
          </a:prstGeom>
          <a:noFill/>
          <a:ln>
            <a:noFill/>
          </a:ln>
        </p:spPr>
      </p:pic>
      <p:pic>
        <p:nvPicPr>
          <p:cNvPr descr="A blue and black line&#10;&#10;Description automatically generated" id="663" name="Google Shape;663;p78"/>
          <p:cNvPicPr preferRelativeResize="0"/>
          <p:nvPr/>
        </p:nvPicPr>
        <p:blipFill rotWithShape="1">
          <a:blip r:embed="rId4">
            <a:alphaModFix/>
          </a:blip>
          <a:srcRect b="0" l="0" r="0" t="0"/>
          <a:stretch/>
        </p:blipFill>
        <p:spPr>
          <a:xfrm>
            <a:off x="8172660" y="219187"/>
            <a:ext cx="771486" cy="338467"/>
          </a:xfrm>
          <a:prstGeom prst="rect">
            <a:avLst/>
          </a:prstGeom>
          <a:noFill/>
          <a:ln>
            <a:noFill/>
          </a:ln>
        </p:spPr>
      </p:pic>
      <p:cxnSp>
        <p:nvCxnSpPr>
          <p:cNvPr id="664" name="Google Shape;664;p78"/>
          <p:cNvCxnSpPr/>
          <p:nvPr/>
        </p:nvCxnSpPr>
        <p:spPr>
          <a:xfrm>
            <a:off x="8097299" y="222335"/>
            <a:ext cx="0" cy="312900"/>
          </a:xfrm>
          <a:prstGeom prst="straightConnector1">
            <a:avLst/>
          </a:prstGeom>
          <a:noFill/>
          <a:ln cap="flat" cmpd="sng" w="9525">
            <a:solidFill>
              <a:srgbClr val="7F7F7F"/>
            </a:solidFill>
            <a:prstDash val="solid"/>
            <a:miter lim="800000"/>
            <a:headEnd len="sm" w="sm" type="none"/>
            <a:tailEnd len="sm" w="sm" type="none"/>
          </a:ln>
        </p:spPr>
      </p:cxnSp>
      <p:sp>
        <p:nvSpPr>
          <p:cNvPr id="665" name="Google Shape;665;p78"/>
          <p:cNvSpPr/>
          <p:nvPr>
            <p:ph idx="2" type="pic"/>
          </p:nvPr>
        </p:nvSpPr>
        <p:spPr>
          <a:xfrm>
            <a:off x="6923485" y="219075"/>
            <a:ext cx="1077600" cy="3132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3">
  <p:cSld name="Divider Slide 3">
    <p:bg>
      <p:bgPr>
        <a:solidFill>
          <a:schemeClr val="lt1"/>
        </a:solidFill>
      </p:bgPr>
    </p:bg>
    <p:spTree>
      <p:nvGrpSpPr>
        <p:cNvPr id="666" name="Shape 666"/>
        <p:cNvGrpSpPr/>
        <p:nvPr/>
      </p:nvGrpSpPr>
      <p:grpSpPr>
        <a:xfrm>
          <a:off x="0" y="0"/>
          <a:ext cx="0" cy="0"/>
          <a:chOff x="0" y="0"/>
          <a:chExt cx="0" cy="0"/>
        </a:xfrm>
      </p:grpSpPr>
      <p:pic>
        <p:nvPicPr>
          <p:cNvPr id="667" name="Google Shape;667;p79"/>
          <p:cNvPicPr preferRelativeResize="0"/>
          <p:nvPr/>
        </p:nvPicPr>
        <p:blipFill rotWithShape="1">
          <a:blip r:embed="rId2">
            <a:alphaModFix/>
          </a:blip>
          <a:srcRect b="0" l="0" r="0" t="0"/>
          <a:stretch/>
        </p:blipFill>
        <p:spPr>
          <a:xfrm rot="10800000">
            <a:off x="1" y="786786"/>
            <a:ext cx="9143996" cy="4356713"/>
          </a:xfrm>
          <a:prstGeom prst="rect">
            <a:avLst/>
          </a:prstGeom>
          <a:noFill/>
          <a:ln>
            <a:noFill/>
          </a:ln>
        </p:spPr>
      </p:pic>
      <p:sp>
        <p:nvSpPr>
          <p:cNvPr id="668" name="Google Shape;668;p79"/>
          <p:cNvSpPr/>
          <p:nvPr/>
        </p:nvSpPr>
        <p:spPr>
          <a:xfrm>
            <a:off x="-11" y="786788"/>
            <a:ext cx="9144000" cy="4278300"/>
          </a:xfrm>
          <a:prstGeom prst="rect">
            <a:avLst/>
          </a:prstGeom>
          <a:solidFill>
            <a:srgbClr val="121830">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669" name="Google Shape;669;p79"/>
          <p:cNvSpPr txBox="1"/>
          <p:nvPr>
            <p:ph idx="1" type="subTitle"/>
          </p:nvPr>
        </p:nvSpPr>
        <p:spPr>
          <a:xfrm>
            <a:off x="1099643" y="2793760"/>
            <a:ext cx="6901500" cy="563700"/>
          </a:xfrm>
          <a:prstGeom prst="rect">
            <a:avLst/>
          </a:prstGeom>
          <a:noFill/>
          <a:ln>
            <a:noFill/>
          </a:ln>
        </p:spPr>
        <p:txBody>
          <a:bodyPr anchorCtr="0" anchor="t" bIns="34275" lIns="0" spcFirstLastPara="1" rIns="0" wrap="square" tIns="34275">
            <a:normAutofit/>
          </a:bodyPr>
          <a:lstStyle>
            <a:lvl1pPr lvl="0" algn="l">
              <a:lnSpc>
                <a:spcPct val="120000"/>
              </a:lnSpc>
              <a:spcBef>
                <a:spcPts val="800"/>
              </a:spcBef>
              <a:spcAft>
                <a:spcPts val="0"/>
              </a:spcAft>
              <a:buClr>
                <a:srgbClr val="C6DCF1"/>
              </a:buClr>
              <a:buSzPts val="1500"/>
              <a:buNone/>
              <a:defRPr sz="1500">
                <a:solidFill>
                  <a:srgbClr val="C6DCF1"/>
                </a:solidFill>
              </a:defRPr>
            </a:lvl1pPr>
            <a:lvl2pPr lvl="1" algn="ctr">
              <a:lnSpc>
                <a:spcPct val="120000"/>
              </a:lnSpc>
              <a:spcBef>
                <a:spcPts val="400"/>
              </a:spcBef>
              <a:spcAft>
                <a:spcPts val="0"/>
              </a:spcAft>
              <a:buClr>
                <a:srgbClr val="121830"/>
              </a:buClr>
              <a:buSzPts val="1500"/>
              <a:buNone/>
              <a:defRPr sz="1500"/>
            </a:lvl2pPr>
            <a:lvl3pPr lvl="2" algn="ctr">
              <a:lnSpc>
                <a:spcPct val="120000"/>
              </a:lnSpc>
              <a:spcBef>
                <a:spcPts val="400"/>
              </a:spcBef>
              <a:spcAft>
                <a:spcPts val="0"/>
              </a:spcAft>
              <a:buClr>
                <a:srgbClr val="121830"/>
              </a:buClr>
              <a:buSzPts val="1400"/>
              <a:buNone/>
              <a:defRPr sz="1400"/>
            </a:lvl3pPr>
            <a:lvl4pPr lvl="3" algn="ctr">
              <a:lnSpc>
                <a:spcPct val="120000"/>
              </a:lnSpc>
              <a:spcBef>
                <a:spcPts val="400"/>
              </a:spcBef>
              <a:spcAft>
                <a:spcPts val="0"/>
              </a:spcAft>
              <a:buClr>
                <a:srgbClr val="121830"/>
              </a:buClr>
              <a:buSzPts val="1200"/>
              <a:buNone/>
              <a:defRPr sz="1200"/>
            </a:lvl4pPr>
            <a:lvl5pPr lvl="4" algn="ctr">
              <a:lnSpc>
                <a:spcPct val="120000"/>
              </a:lnSpc>
              <a:spcBef>
                <a:spcPts val="400"/>
              </a:spcBef>
              <a:spcAft>
                <a:spcPts val="0"/>
              </a:spcAft>
              <a:buClr>
                <a:srgbClr val="12183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70" name="Google Shape;670;p79"/>
          <p:cNvSpPr txBox="1"/>
          <p:nvPr>
            <p:ph type="title"/>
          </p:nvPr>
        </p:nvSpPr>
        <p:spPr>
          <a:xfrm>
            <a:off x="1099643" y="1213902"/>
            <a:ext cx="6901500" cy="14859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3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71" name="Google Shape;671;p79"/>
          <p:cNvPicPr preferRelativeResize="0"/>
          <p:nvPr/>
        </p:nvPicPr>
        <p:blipFill rotWithShape="1">
          <a:blip r:embed="rId3">
            <a:alphaModFix/>
          </a:blip>
          <a:srcRect b="0" l="0" r="0" t="0"/>
          <a:stretch/>
        </p:blipFill>
        <p:spPr>
          <a:xfrm>
            <a:off x="0" y="5064919"/>
            <a:ext cx="9144000" cy="78581"/>
          </a:xfrm>
          <a:prstGeom prst="rect">
            <a:avLst/>
          </a:prstGeom>
          <a:noFill/>
          <a:ln>
            <a:noFill/>
          </a:ln>
        </p:spPr>
      </p:pic>
      <p:pic>
        <p:nvPicPr>
          <p:cNvPr descr="A blue and black line&#10;&#10;Description automatically generated" id="672" name="Google Shape;672;p79"/>
          <p:cNvPicPr preferRelativeResize="0"/>
          <p:nvPr/>
        </p:nvPicPr>
        <p:blipFill rotWithShape="1">
          <a:blip r:embed="rId4">
            <a:alphaModFix/>
          </a:blip>
          <a:srcRect b="0" l="0" r="0" t="0"/>
          <a:stretch/>
        </p:blipFill>
        <p:spPr>
          <a:xfrm>
            <a:off x="8172660" y="219187"/>
            <a:ext cx="771486" cy="338467"/>
          </a:xfrm>
          <a:prstGeom prst="rect">
            <a:avLst/>
          </a:prstGeom>
          <a:noFill/>
          <a:ln>
            <a:noFill/>
          </a:ln>
        </p:spPr>
      </p:pic>
      <p:cxnSp>
        <p:nvCxnSpPr>
          <p:cNvPr id="673" name="Google Shape;673;p79"/>
          <p:cNvCxnSpPr/>
          <p:nvPr/>
        </p:nvCxnSpPr>
        <p:spPr>
          <a:xfrm>
            <a:off x="8097299" y="222335"/>
            <a:ext cx="0" cy="312900"/>
          </a:xfrm>
          <a:prstGeom prst="straightConnector1">
            <a:avLst/>
          </a:prstGeom>
          <a:noFill/>
          <a:ln cap="flat" cmpd="sng" w="9525">
            <a:solidFill>
              <a:srgbClr val="7F7F7F"/>
            </a:solidFill>
            <a:prstDash val="solid"/>
            <a:miter lim="800000"/>
            <a:headEnd len="sm" w="sm" type="none"/>
            <a:tailEnd len="sm" w="sm" type="none"/>
          </a:ln>
        </p:spPr>
      </p:cxnSp>
      <p:sp>
        <p:nvSpPr>
          <p:cNvPr id="674" name="Google Shape;674;p79"/>
          <p:cNvSpPr/>
          <p:nvPr>
            <p:ph idx="2" type="pic"/>
          </p:nvPr>
        </p:nvSpPr>
        <p:spPr>
          <a:xfrm>
            <a:off x="6923485" y="219075"/>
            <a:ext cx="1077600" cy="3132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x3">
  <p:cSld name="Text and image x3">
    <p:spTree>
      <p:nvGrpSpPr>
        <p:cNvPr id="675" name="Shape 675"/>
        <p:cNvGrpSpPr/>
        <p:nvPr/>
      </p:nvGrpSpPr>
      <p:grpSpPr>
        <a:xfrm>
          <a:off x="0" y="0"/>
          <a:ext cx="0" cy="0"/>
          <a:chOff x="0" y="0"/>
          <a:chExt cx="0" cy="0"/>
        </a:xfrm>
      </p:grpSpPr>
      <p:sp>
        <p:nvSpPr>
          <p:cNvPr id="676" name="Google Shape;676;p80"/>
          <p:cNvSpPr txBox="1"/>
          <p:nvPr>
            <p:ph idx="1" type="body"/>
          </p:nvPr>
        </p:nvSpPr>
        <p:spPr>
          <a:xfrm>
            <a:off x="628651" y="1762387"/>
            <a:ext cx="3828900" cy="3102900"/>
          </a:xfrm>
          <a:prstGeom prst="rect">
            <a:avLst/>
          </a:prstGeom>
          <a:noFill/>
          <a:ln>
            <a:noFill/>
          </a:ln>
        </p:spPr>
        <p:txBody>
          <a:bodyPr anchorCtr="0" anchor="t" bIns="34275" lIns="0" spcFirstLastPara="1" rIns="0" wrap="square" tIns="34275">
            <a:normAutofit/>
          </a:bodyPr>
          <a:lstStyle>
            <a:lvl1pPr indent="-228600" lvl="0" marL="457200" algn="l">
              <a:lnSpc>
                <a:spcPct val="120000"/>
              </a:lnSpc>
              <a:spcBef>
                <a:spcPts val="800"/>
              </a:spcBef>
              <a:spcAft>
                <a:spcPts val="0"/>
              </a:spcAft>
              <a:buClr>
                <a:srgbClr val="121830"/>
              </a:buClr>
              <a:buSzPts val="1200"/>
              <a:buNone/>
              <a:defRPr/>
            </a:lvl1pPr>
            <a:lvl2pPr indent="-317500" lvl="1" marL="914400" algn="l">
              <a:lnSpc>
                <a:spcPct val="120000"/>
              </a:lnSpc>
              <a:spcBef>
                <a:spcPts val="400"/>
              </a:spcBef>
              <a:spcAft>
                <a:spcPts val="0"/>
              </a:spcAft>
              <a:buClr>
                <a:srgbClr val="121830"/>
              </a:buClr>
              <a:buSzPts val="1400"/>
              <a:buChar char="•"/>
              <a:defRPr/>
            </a:lvl2pPr>
            <a:lvl3pPr indent="-317500" lvl="2" marL="1371600" algn="l">
              <a:lnSpc>
                <a:spcPct val="120000"/>
              </a:lnSpc>
              <a:spcBef>
                <a:spcPts val="400"/>
              </a:spcBef>
              <a:spcAft>
                <a:spcPts val="0"/>
              </a:spcAft>
              <a:buClr>
                <a:srgbClr val="121830"/>
              </a:buClr>
              <a:buSzPts val="1400"/>
              <a:buChar char="•"/>
              <a:defRPr/>
            </a:lvl3pPr>
            <a:lvl4pPr indent="-317500" lvl="3" marL="1828800" algn="l">
              <a:lnSpc>
                <a:spcPct val="120000"/>
              </a:lnSpc>
              <a:spcBef>
                <a:spcPts val="400"/>
              </a:spcBef>
              <a:spcAft>
                <a:spcPts val="0"/>
              </a:spcAft>
              <a:buClr>
                <a:srgbClr val="121830"/>
              </a:buClr>
              <a:buSzPts val="1400"/>
              <a:buChar char="•"/>
              <a:defRPr/>
            </a:lvl4pPr>
            <a:lvl5pPr indent="-317500" lvl="4" marL="2286000" algn="l">
              <a:lnSpc>
                <a:spcPct val="120000"/>
              </a:lnSpc>
              <a:spcBef>
                <a:spcPts val="400"/>
              </a:spcBef>
              <a:spcAft>
                <a:spcPts val="0"/>
              </a:spcAft>
              <a:buClr>
                <a:srgbClr val="12183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677" name="Google Shape;677;p80"/>
          <p:cNvPicPr preferRelativeResize="0"/>
          <p:nvPr/>
        </p:nvPicPr>
        <p:blipFill rotWithShape="1">
          <a:blip r:embed="rId2">
            <a:alphaModFix/>
          </a:blip>
          <a:srcRect b="0" l="0" r="0" t="0"/>
          <a:stretch/>
        </p:blipFill>
        <p:spPr>
          <a:xfrm>
            <a:off x="0" y="5064919"/>
            <a:ext cx="9144000" cy="78581"/>
          </a:xfrm>
          <a:prstGeom prst="rect">
            <a:avLst/>
          </a:prstGeom>
          <a:noFill/>
          <a:ln>
            <a:noFill/>
          </a:ln>
        </p:spPr>
      </p:pic>
      <p:sp>
        <p:nvSpPr>
          <p:cNvPr id="678" name="Google Shape;678;p80"/>
          <p:cNvSpPr txBox="1"/>
          <p:nvPr>
            <p:ph type="title"/>
          </p:nvPr>
        </p:nvSpPr>
        <p:spPr>
          <a:xfrm>
            <a:off x="628650" y="692944"/>
            <a:ext cx="7886700" cy="9906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rgbClr val="121830"/>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9" name="Google Shape;679;p80"/>
          <p:cNvSpPr/>
          <p:nvPr>
            <p:ph idx="2" type="pic"/>
          </p:nvPr>
        </p:nvSpPr>
        <p:spPr>
          <a:xfrm>
            <a:off x="4572000" y="1762126"/>
            <a:ext cx="2046900" cy="1386600"/>
          </a:xfrm>
          <a:prstGeom prst="rect">
            <a:avLst/>
          </a:prstGeom>
          <a:noFill/>
          <a:ln>
            <a:noFill/>
          </a:ln>
        </p:spPr>
      </p:sp>
      <p:sp>
        <p:nvSpPr>
          <p:cNvPr id="680" name="Google Shape;680;p80"/>
          <p:cNvSpPr/>
          <p:nvPr>
            <p:ph idx="3" type="pic"/>
          </p:nvPr>
        </p:nvSpPr>
        <p:spPr>
          <a:xfrm>
            <a:off x="6746358" y="1762125"/>
            <a:ext cx="2397600" cy="3102900"/>
          </a:xfrm>
          <a:prstGeom prst="rect">
            <a:avLst/>
          </a:prstGeom>
          <a:noFill/>
          <a:ln>
            <a:noFill/>
          </a:ln>
        </p:spPr>
      </p:sp>
      <p:sp>
        <p:nvSpPr>
          <p:cNvPr id="681" name="Google Shape;681;p80"/>
          <p:cNvSpPr/>
          <p:nvPr>
            <p:ph idx="4" type="pic"/>
          </p:nvPr>
        </p:nvSpPr>
        <p:spPr>
          <a:xfrm>
            <a:off x="4572000" y="3285461"/>
            <a:ext cx="2046600" cy="1571100"/>
          </a:xfrm>
          <a:prstGeom prst="rect">
            <a:avLst/>
          </a:prstGeom>
          <a:noFill/>
          <a:ln>
            <a:noFill/>
          </a:ln>
        </p:spPr>
      </p:sp>
      <p:pic>
        <p:nvPicPr>
          <p:cNvPr descr="A blue and black line&#10;&#10;Description automatically generated" id="682" name="Google Shape;682;p80"/>
          <p:cNvPicPr preferRelativeResize="0"/>
          <p:nvPr/>
        </p:nvPicPr>
        <p:blipFill rotWithShape="1">
          <a:blip r:embed="rId3">
            <a:alphaModFix/>
          </a:blip>
          <a:srcRect b="0" l="0" r="0" t="0"/>
          <a:stretch/>
        </p:blipFill>
        <p:spPr>
          <a:xfrm>
            <a:off x="8172660" y="219187"/>
            <a:ext cx="771486" cy="338467"/>
          </a:xfrm>
          <a:prstGeom prst="rect">
            <a:avLst/>
          </a:prstGeom>
          <a:noFill/>
          <a:ln>
            <a:noFill/>
          </a:ln>
        </p:spPr>
      </p:pic>
      <p:cxnSp>
        <p:nvCxnSpPr>
          <p:cNvPr id="683" name="Google Shape;683;p80"/>
          <p:cNvCxnSpPr/>
          <p:nvPr/>
        </p:nvCxnSpPr>
        <p:spPr>
          <a:xfrm>
            <a:off x="8097299" y="222335"/>
            <a:ext cx="0" cy="312900"/>
          </a:xfrm>
          <a:prstGeom prst="straightConnector1">
            <a:avLst/>
          </a:prstGeom>
          <a:noFill/>
          <a:ln cap="flat" cmpd="sng" w="9525">
            <a:solidFill>
              <a:srgbClr val="7F7F7F"/>
            </a:solidFill>
            <a:prstDash val="solid"/>
            <a:miter lim="800000"/>
            <a:headEnd len="sm" w="sm" type="none"/>
            <a:tailEnd len="sm" w="sm" type="none"/>
          </a:ln>
        </p:spPr>
      </p:cxnSp>
      <p:sp>
        <p:nvSpPr>
          <p:cNvPr id="684" name="Google Shape;684;p80"/>
          <p:cNvSpPr/>
          <p:nvPr>
            <p:ph idx="5" type="pic"/>
          </p:nvPr>
        </p:nvSpPr>
        <p:spPr>
          <a:xfrm>
            <a:off x="6923485" y="219075"/>
            <a:ext cx="1077600" cy="3132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85" name="Shape 685"/>
        <p:cNvGrpSpPr/>
        <p:nvPr/>
      </p:nvGrpSpPr>
      <p:grpSpPr>
        <a:xfrm>
          <a:off x="0" y="0"/>
          <a:ext cx="0" cy="0"/>
          <a:chOff x="0" y="0"/>
          <a:chExt cx="0" cy="0"/>
        </a:xfrm>
      </p:grpSpPr>
      <p:pic>
        <p:nvPicPr>
          <p:cNvPr id="686" name="Google Shape;686;p81"/>
          <p:cNvPicPr preferRelativeResize="0"/>
          <p:nvPr/>
        </p:nvPicPr>
        <p:blipFill rotWithShape="1">
          <a:blip r:embed="rId2">
            <a:alphaModFix/>
          </a:blip>
          <a:srcRect b="0" l="0" r="0" t="0"/>
          <a:stretch/>
        </p:blipFill>
        <p:spPr>
          <a:xfrm>
            <a:off x="0" y="5064919"/>
            <a:ext cx="9144000" cy="78581"/>
          </a:xfrm>
          <a:prstGeom prst="rect">
            <a:avLst/>
          </a:prstGeom>
          <a:noFill/>
          <a:ln>
            <a:noFill/>
          </a:ln>
        </p:spPr>
      </p:pic>
      <p:pic>
        <p:nvPicPr>
          <p:cNvPr descr="A blue and black line&#10;&#10;Description automatically generated" id="687" name="Google Shape;687;p81"/>
          <p:cNvPicPr preferRelativeResize="0"/>
          <p:nvPr/>
        </p:nvPicPr>
        <p:blipFill rotWithShape="1">
          <a:blip r:embed="rId3">
            <a:alphaModFix/>
          </a:blip>
          <a:srcRect b="0" l="0" r="0" t="0"/>
          <a:stretch/>
        </p:blipFill>
        <p:spPr>
          <a:xfrm>
            <a:off x="8172660" y="219187"/>
            <a:ext cx="771486" cy="338467"/>
          </a:xfrm>
          <a:prstGeom prst="rect">
            <a:avLst/>
          </a:prstGeom>
          <a:noFill/>
          <a:ln>
            <a:noFill/>
          </a:ln>
        </p:spPr>
      </p:pic>
      <p:cxnSp>
        <p:nvCxnSpPr>
          <p:cNvPr id="688" name="Google Shape;688;p81"/>
          <p:cNvCxnSpPr/>
          <p:nvPr/>
        </p:nvCxnSpPr>
        <p:spPr>
          <a:xfrm>
            <a:off x="8097299" y="222335"/>
            <a:ext cx="0" cy="312900"/>
          </a:xfrm>
          <a:prstGeom prst="straightConnector1">
            <a:avLst/>
          </a:prstGeom>
          <a:noFill/>
          <a:ln cap="flat" cmpd="sng" w="9525">
            <a:solidFill>
              <a:srgbClr val="7F7F7F"/>
            </a:solidFill>
            <a:prstDash val="solid"/>
            <a:miter lim="800000"/>
            <a:headEnd len="sm" w="sm" type="none"/>
            <a:tailEnd len="sm" w="sm" type="none"/>
          </a:ln>
        </p:spPr>
      </p:cxnSp>
      <p:sp>
        <p:nvSpPr>
          <p:cNvPr id="689" name="Google Shape;689;p81"/>
          <p:cNvSpPr/>
          <p:nvPr>
            <p:ph idx="2" type="pic"/>
          </p:nvPr>
        </p:nvSpPr>
        <p:spPr>
          <a:xfrm>
            <a:off x="6923485" y="219075"/>
            <a:ext cx="1077600" cy="3132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Full Image">
    <p:spTree>
      <p:nvGrpSpPr>
        <p:cNvPr id="690" name="Shape 690"/>
        <p:cNvGrpSpPr/>
        <p:nvPr/>
      </p:nvGrpSpPr>
      <p:grpSpPr>
        <a:xfrm>
          <a:off x="0" y="0"/>
          <a:ext cx="0" cy="0"/>
          <a:chOff x="0" y="0"/>
          <a:chExt cx="0" cy="0"/>
        </a:xfrm>
      </p:grpSpPr>
      <p:sp>
        <p:nvSpPr>
          <p:cNvPr id="691" name="Google Shape;691;p82"/>
          <p:cNvSpPr/>
          <p:nvPr/>
        </p:nvSpPr>
        <p:spPr>
          <a:xfrm>
            <a:off x="0" y="0"/>
            <a:ext cx="9144000" cy="815700"/>
          </a:xfrm>
          <a:prstGeom prst="rect">
            <a:avLst/>
          </a:prstGeom>
          <a:solidFill>
            <a:srgbClr val="12183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92" name="Google Shape;692;p82"/>
          <p:cNvPicPr preferRelativeResize="0"/>
          <p:nvPr/>
        </p:nvPicPr>
        <p:blipFill rotWithShape="1">
          <a:blip r:embed="rId2">
            <a:alphaModFix/>
          </a:blip>
          <a:srcRect b="0" l="0" r="0" t="0"/>
          <a:stretch/>
        </p:blipFill>
        <p:spPr>
          <a:xfrm>
            <a:off x="0" y="5064919"/>
            <a:ext cx="9144000" cy="78581"/>
          </a:xfrm>
          <a:prstGeom prst="rect">
            <a:avLst/>
          </a:prstGeom>
          <a:noFill/>
          <a:ln>
            <a:noFill/>
          </a:ln>
        </p:spPr>
      </p:pic>
      <p:sp>
        <p:nvSpPr>
          <p:cNvPr id="693" name="Google Shape;693;p82"/>
          <p:cNvSpPr/>
          <p:nvPr>
            <p:ph idx="2" type="pic"/>
          </p:nvPr>
        </p:nvSpPr>
        <p:spPr>
          <a:xfrm>
            <a:off x="0" y="815579"/>
            <a:ext cx="9144000" cy="4249500"/>
          </a:xfrm>
          <a:prstGeom prst="rect">
            <a:avLst/>
          </a:prstGeom>
          <a:noFill/>
          <a:ln>
            <a:noFill/>
          </a:ln>
        </p:spPr>
      </p:sp>
      <p:sp>
        <p:nvSpPr>
          <p:cNvPr id="694" name="Google Shape;694;p82"/>
          <p:cNvSpPr txBox="1"/>
          <p:nvPr>
            <p:ph idx="1" type="body"/>
          </p:nvPr>
        </p:nvSpPr>
        <p:spPr>
          <a:xfrm>
            <a:off x="657225" y="223838"/>
            <a:ext cx="8086800" cy="319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800"/>
              </a:spcBef>
              <a:spcAft>
                <a:spcPts val="0"/>
              </a:spcAft>
              <a:buClr>
                <a:schemeClr val="lt1"/>
              </a:buClr>
              <a:buSzPts val="1100"/>
              <a:buNone/>
              <a:defRPr sz="1100">
                <a:solidFill>
                  <a:schemeClr val="lt1"/>
                </a:solidFill>
              </a:defRPr>
            </a:lvl1pPr>
            <a:lvl2pPr indent="-317500" lvl="1" marL="914400" algn="l">
              <a:lnSpc>
                <a:spcPct val="120000"/>
              </a:lnSpc>
              <a:spcBef>
                <a:spcPts val="400"/>
              </a:spcBef>
              <a:spcAft>
                <a:spcPts val="0"/>
              </a:spcAft>
              <a:buClr>
                <a:srgbClr val="121830"/>
              </a:buClr>
              <a:buSzPts val="1400"/>
              <a:buChar char="•"/>
              <a:defRPr/>
            </a:lvl2pPr>
            <a:lvl3pPr indent="-317500" lvl="2" marL="1371600" algn="l">
              <a:lnSpc>
                <a:spcPct val="120000"/>
              </a:lnSpc>
              <a:spcBef>
                <a:spcPts val="400"/>
              </a:spcBef>
              <a:spcAft>
                <a:spcPts val="0"/>
              </a:spcAft>
              <a:buClr>
                <a:srgbClr val="121830"/>
              </a:buClr>
              <a:buSzPts val="1400"/>
              <a:buChar char="•"/>
              <a:defRPr/>
            </a:lvl3pPr>
            <a:lvl4pPr indent="-317500" lvl="3" marL="1828800" algn="l">
              <a:lnSpc>
                <a:spcPct val="120000"/>
              </a:lnSpc>
              <a:spcBef>
                <a:spcPts val="400"/>
              </a:spcBef>
              <a:spcAft>
                <a:spcPts val="0"/>
              </a:spcAft>
              <a:buClr>
                <a:srgbClr val="121830"/>
              </a:buClr>
              <a:buSzPts val="1400"/>
              <a:buChar char="•"/>
              <a:defRPr/>
            </a:lvl4pPr>
            <a:lvl5pPr indent="-317500" lvl="4" marL="2286000" algn="l">
              <a:lnSpc>
                <a:spcPct val="120000"/>
              </a:lnSpc>
              <a:spcBef>
                <a:spcPts val="400"/>
              </a:spcBef>
              <a:spcAft>
                <a:spcPts val="0"/>
              </a:spcAft>
              <a:buClr>
                <a:srgbClr val="12183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p:cSld name="Half Image">
    <p:spTree>
      <p:nvGrpSpPr>
        <p:cNvPr id="695" name="Shape 695"/>
        <p:cNvGrpSpPr/>
        <p:nvPr/>
      </p:nvGrpSpPr>
      <p:grpSpPr>
        <a:xfrm>
          <a:off x="0" y="0"/>
          <a:ext cx="0" cy="0"/>
          <a:chOff x="0" y="0"/>
          <a:chExt cx="0" cy="0"/>
        </a:xfrm>
      </p:grpSpPr>
      <p:pic>
        <p:nvPicPr>
          <p:cNvPr id="696" name="Google Shape;696;p83"/>
          <p:cNvPicPr preferRelativeResize="0"/>
          <p:nvPr/>
        </p:nvPicPr>
        <p:blipFill rotWithShape="1">
          <a:blip r:embed="rId2">
            <a:alphaModFix/>
          </a:blip>
          <a:srcRect b="0" l="0" r="0" t="0"/>
          <a:stretch/>
        </p:blipFill>
        <p:spPr>
          <a:xfrm>
            <a:off x="0" y="5064919"/>
            <a:ext cx="9144000" cy="78581"/>
          </a:xfrm>
          <a:prstGeom prst="rect">
            <a:avLst/>
          </a:prstGeom>
          <a:noFill/>
          <a:ln>
            <a:noFill/>
          </a:ln>
        </p:spPr>
      </p:pic>
      <p:sp>
        <p:nvSpPr>
          <p:cNvPr id="697" name="Google Shape;697;p83"/>
          <p:cNvSpPr/>
          <p:nvPr>
            <p:ph idx="2" type="pic"/>
          </p:nvPr>
        </p:nvSpPr>
        <p:spPr>
          <a:xfrm>
            <a:off x="0" y="815579"/>
            <a:ext cx="4572000" cy="4249500"/>
          </a:xfrm>
          <a:prstGeom prst="rect">
            <a:avLst/>
          </a:prstGeom>
          <a:noFill/>
          <a:ln>
            <a:noFill/>
          </a:ln>
        </p:spPr>
      </p:sp>
      <p:sp>
        <p:nvSpPr>
          <p:cNvPr id="698" name="Google Shape;698;p83"/>
          <p:cNvSpPr txBox="1"/>
          <p:nvPr>
            <p:ph idx="1" type="body"/>
          </p:nvPr>
        </p:nvSpPr>
        <p:spPr>
          <a:xfrm>
            <a:off x="4979194" y="1906191"/>
            <a:ext cx="3536100" cy="2701500"/>
          </a:xfrm>
          <a:prstGeom prst="rect">
            <a:avLst/>
          </a:prstGeom>
          <a:noFill/>
          <a:ln>
            <a:noFill/>
          </a:ln>
        </p:spPr>
        <p:txBody>
          <a:bodyPr anchorCtr="0" anchor="t" bIns="34275" lIns="0" spcFirstLastPara="1" rIns="0" wrap="square" tIns="34275">
            <a:normAutofit/>
          </a:bodyPr>
          <a:lstStyle>
            <a:lvl1pPr indent="-228600" lvl="0" marL="457200" algn="l">
              <a:lnSpc>
                <a:spcPct val="120000"/>
              </a:lnSpc>
              <a:spcBef>
                <a:spcPts val="800"/>
              </a:spcBef>
              <a:spcAft>
                <a:spcPts val="0"/>
              </a:spcAft>
              <a:buClr>
                <a:srgbClr val="121830"/>
              </a:buClr>
              <a:buSzPts val="1200"/>
              <a:buNone/>
              <a:defRPr/>
            </a:lvl1pPr>
            <a:lvl2pPr indent="-317500" lvl="1" marL="914400" algn="l">
              <a:lnSpc>
                <a:spcPct val="120000"/>
              </a:lnSpc>
              <a:spcBef>
                <a:spcPts val="400"/>
              </a:spcBef>
              <a:spcAft>
                <a:spcPts val="0"/>
              </a:spcAft>
              <a:buClr>
                <a:srgbClr val="121830"/>
              </a:buClr>
              <a:buSzPts val="1400"/>
              <a:buChar char="•"/>
              <a:defRPr/>
            </a:lvl2pPr>
            <a:lvl3pPr indent="-317500" lvl="2" marL="1371600" algn="l">
              <a:lnSpc>
                <a:spcPct val="120000"/>
              </a:lnSpc>
              <a:spcBef>
                <a:spcPts val="400"/>
              </a:spcBef>
              <a:spcAft>
                <a:spcPts val="0"/>
              </a:spcAft>
              <a:buClr>
                <a:srgbClr val="121830"/>
              </a:buClr>
              <a:buSzPts val="1400"/>
              <a:buChar char="•"/>
              <a:defRPr/>
            </a:lvl3pPr>
            <a:lvl4pPr indent="-317500" lvl="3" marL="1828800" algn="l">
              <a:lnSpc>
                <a:spcPct val="120000"/>
              </a:lnSpc>
              <a:spcBef>
                <a:spcPts val="400"/>
              </a:spcBef>
              <a:spcAft>
                <a:spcPts val="0"/>
              </a:spcAft>
              <a:buClr>
                <a:srgbClr val="121830"/>
              </a:buClr>
              <a:buSzPts val="1400"/>
              <a:buChar char="•"/>
              <a:defRPr/>
            </a:lvl4pPr>
            <a:lvl5pPr indent="-317500" lvl="4" marL="2286000" algn="l">
              <a:lnSpc>
                <a:spcPct val="120000"/>
              </a:lnSpc>
              <a:spcBef>
                <a:spcPts val="400"/>
              </a:spcBef>
              <a:spcAft>
                <a:spcPts val="0"/>
              </a:spcAft>
              <a:buClr>
                <a:srgbClr val="12183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9" name="Google Shape;699;p83"/>
          <p:cNvSpPr/>
          <p:nvPr/>
        </p:nvSpPr>
        <p:spPr>
          <a:xfrm>
            <a:off x="0" y="0"/>
            <a:ext cx="9144000" cy="815700"/>
          </a:xfrm>
          <a:prstGeom prst="rect">
            <a:avLst/>
          </a:prstGeom>
          <a:solidFill>
            <a:srgbClr val="12183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00" name="Google Shape;700;p83"/>
          <p:cNvSpPr txBox="1"/>
          <p:nvPr>
            <p:ph idx="3" type="body"/>
          </p:nvPr>
        </p:nvSpPr>
        <p:spPr>
          <a:xfrm>
            <a:off x="657225" y="223838"/>
            <a:ext cx="8094000" cy="319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800"/>
              </a:spcBef>
              <a:spcAft>
                <a:spcPts val="0"/>
              </a:spcAft>
              <a:buClr>
                <a:schemeClr val="lt1"/>
              </a:buClr>
              <a:buSzPts val="1100"/>
              <a:buNone/>
              <a:defRPr sz="1100">
                <a:solidFill>
                  <a:schemeClr val="lt1"/>
                </a:solidFill>
              </a:defRPr>
            </a:lvl1pPr>
            <a:lvl2pPr indent="-317500" lvl="1" marL="914400" algn="l">
              <a:lnSpc>
                <a:spcPct val="120000"/>
              </a:lnSpc>
              <a:spcBef>
                <a:spcPts val="400"/>
              </a:spcBef>
              <a:spcAft>
                <a:spcPts val="0"/>
              </a:spcAft>
              <a:buClr>
                <a:srgbClr val="121830"/>
              </a:buClr>
              <a:buSzPts val="1400"/>
              <a:buChar char="•"/>
              <a:defRPr/>
            </a:lvl2pPr>
            <a:lvl3pPr indent="-317500" lvl="2" marL="1371600" algn="l">
              <a:lnSpc>
                <a:spcPct val="120000"/>
              </a:lnSpc>
              <a:spcBef>
                <a:spcPts val="400"/>
              </a:spcBef>
              <a:spcAft>
                <a:spcPts val="0"/>
              </a:spcAft>
              <a:buClr>
                <a:srgbClr val="121830"/>
              </a:buClr>
              <a:buSzPts val="1400"/>
              <a:buChar char="•"/>
              <a:defRPr/>
            </a:lvl3pPr>
            <a:lvl4pPr indent="-317500" lvl="3" marL="1828800" algn="l">
              <a:lnSpc>
                <a:spcPct val="120000"/>
              </a:lnSpc>
              <a:spcBef>
                <a:spcPts val="400"/>
              </a:spcBef>
              <a:spcAft>
                <a:spcPts val="0"/>
              </a:spcAft>
              <a:buClr>
                <a:srgbClr val="121830"/>
              </a:buClr>
              <a:buSzPts val="1400"/>
              <a:buChar char="•"/>
              <a:defRPr/>
            </a:lvl4pPr>
            <a:lvl5pPr indent="-317500" lvl="4" marL="2286000" algn="l">
              <a:lnSpc>
                <a:spcPct val="120000"/>
              </a:lnSpc>
              <a:spcBef>
                <a:spcPts val="400"/>
              </a:spcBef>
              <a:spcAft>
                <a:spcPts val="0"/>
              </a:spcAft>
              <a:buClr>
                <a:srgbClr val="12183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4.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2" Type="http://schemas.openxmlformats.org/officeDocument/2006/relationships/theme" Target="../theme/theme6.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1.xml"/><Relationship Id="rId11" Type="http://schemas.openxmlformats.org/officeDocument/2006/relationships/slideLayout" Target="../slideLayouts/slideLayout52.xml"/><Relationship Id="rId22" Type="http://schemas.openxmlformats.org/officeDocument/2006/relationships/theme" Target="../theme/theme2.xml"/><Relationship Id="rId10" Type="http://schemas.openxmlformats.org/officeDocument/2006/relationships/slideLayout" Target="../slideLayouts/slideLayout51.xml"/><Relationship Id="rId21" Type="http://schemas.openxmlformats.org/officeDocument/2006/relationships/slideLayout" Target="../slideLayouts/slideLayout62.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 Type="http://schemas.openxmlformats.org/officeDocument/2006/relationships/image" Target="../media/image7.png"/><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5" Type="http://schemas.openxmlformats.org/officeDocument/2006/relationships/slideLayout" Target="../slideLayouts/slideLayout46.xml"/><Relationship Id="rId19" Type="http://schemas.openxmlformats.org/officeDocument/2006/relationships/slideLayout" Target="../slideLayouts/slideLayout60.xml"/><Relationship Id="rId6" Type="http://schemas.openxmlformats.org/officeDocument/2006/relationships/slideLayout" Target="../slideLayouts/slideLayout47.xml"/><Relationship Id="rId18" Type="http://schemas.openxmlformats.org/officeDocument/2006/relationships/slideLayout" Target="../slideLayouts/slideLayout59.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theme" Target="../theme/theme5.xml"/><Relationship Id="rId16" Type="http://schemas.openxmlformats.org/officeDocument/2006/relationships/slideLayout" Target="../slideLayouts/slideLayout78.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35A45"/>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1382250"/>
            <a:ext cx="8520600" cy="2379000"/>
          </a:xfrm>
          <a:prstGeom prst="rect">
            <a:avLst/>
          </a:prstGeom>
          <a:noFill/>
          <a:ln>
            <a:noFill/>
          </a:ln>
        </p:spPr>
        <p:txBody>
          <a:bodyPr anchorCtr="0" anchor="t" bIns="91425" lIns="0" spcFirstLastPara="1" rIns="0" wrap="square" tIns="91425">
            <a:noAutofit/>
          </a:bodyPr>
          <a:lstStyle>
            <a:lvl1pPr lvl="0">
              <a:lnSpc>
                <a:spcPct val="100000"/>
              </a:lnSpc>
              <a:spcBef>
                <a:spcPts val="0"/>
              </a:spcBef>
              <a:spcAft>
                <a:spcPts val="0"/>
              </a:spcAft>
              <a:buClr>
                <a:schemeClr val="lt1"/>
              </a:buClr>
              <a:buSzPts val="6500"/>
              <a:buFont typeface="Work Sans"/>
              <a:buNone/>
              <a:defRPr b="1" sz="6500">
                <a:solidFill>
                  <a:schemeClr val="lt1"/>
                </a:solidFill>
                <a:latin typeface="Work Sans"/>
                <a:ea typeface="Work Sans"/>
                <a:cs typeface="Work Sans"/>
                <a:sym typeface="Work Sans"/>
              </a:defRPr>
            </a:lvl1pPr>
            <a:lvl2pPr lvl="1">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2pPr>
            <a:lvl3pPr lvl="2">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3pPr>
            <a:lvl4pPr lvl="3">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4pPr>
            <a:lvl5pPr lvl="4">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5pPr>
            <a:lvl6pPr lvl="5">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6pPr>
            <a:lvl7pPr lvl="6">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7pPr>
            <a:lvl8pPr lvl="7">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8pPr>
            <a:lvl9pPr lvl="8">
              <a:lnSpc>
                <a:spcPct val="100000"/>
              </a:lnSpc>
              <a:spcBef>
                <a:spcPts val="1000"/>
              </a:spcBef>
              <a:spcAft>
                <a:spcPts val="1000"/>
              </a:spcAft>
              <a:buClr>
                <a:schemeClr val="dk1"/>
              </a:buClr>
              <a:buSzPts val="6500"/>
              <a:buFont typeface="Work Sans"/>
              <a:buNone/>
              <a:defRPr b="1" sz="6500">
                <a:solidFill>
                  <a:schemeClr val="dk1"/>
                </a:solidFill>
                <a:latin typeface="Work Sans"/>
                <a:ea typeface="Work Sans"/>
                <a:cs typeface="Work Sans"/>
                <a:sym typeface="Work Sans"/>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42" name="Google Shape;242;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3" name="Google Shape;243;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44" name="Google Shape;244;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45" name="Google Shape;245;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757575"/>
                </a:solidFill>
                <a:latin typeface="Arial"/>
                <a:ea typeface="Arial"/>
                <a:cs typeface="Arial"/>
                <a:sym typeface="Arial"/>
              </a:defRPr>
            </a:lvl1pPr>
            <a:lvl2pPr indent="0" lvl="1" marL="0" marR="0" algn="r">
              <a:spcBef>
                <a:spcPts val="0"/>
              </a:spcBef>
              <a:buNone/>
              <a:defRPr b="0" i="0" sz="900" u="none" cap="none" strike="noStrike">
                <a:solidFill>
                  <a:srgbClr val="757575"/>
                </a:solidFill>
                <a:latin typeface="Arial"/>
                <a:ea typeface="Arial"/>
                <a:cs typeface="Arial"/>
                <a:sym typeface="Arial"/>
              </a:defRPr>
            </a:lvl2pPr>
            <a:lvl3pPr indent="0" lvl="2" marL="0" marR="0" algn="r">
              <a:spcBef>
                <a:spcPts val="0"/>
              </a:spcBef>
              <a:buNone/>
              <a:defRPr b="0" i="0" sz="900" u="none" cap="none" strike="noStrike">
                <a:solidFill>
                  <a:srgbClr val="757575"/>
                </a:solidFill>
                <a:latin typeface="Arial"/>
                <a:ea typeface="Arial"/>
                <a:cs typeface="Arial"/>
                <a:sym typeface="Arial"/>
              </a:defRPr>
            </a:lvl3pPr>
            <a:lvl4pPr indent="0" lvl="3" marL="0" marR="0" algn="r">
              <a:spcBef>
                <a:spcPts val="0"/>
              </a:spcBef>
              <a:buNone/>
              <a:defRPr b="0" i="0" sz="900" u="none" cap="none" strike="noStrike">
                <a:solidFill>
                  <a:srgbClr val="757575"/>
                </a:solidFill>
                <a:latin typeface="Arial"/>
                <a:ea typeface="Arial"/>
                <a:cs typeface="Arial"/>
                <a:sym typeface="Arial"/>
              </a:defRPr>
            </a:lvl4pPr>
            <a:lvl5pPr indent="0" lvl="4" marL="0" marR="0" algn="r">
              <a:spcBef>
                <a:spcPts val="0"/>
              </a:spcBef>
              <a:buNone/>
              <a:defRPr b="0" i="0" sz="900" u="none" cap="none" strike="noStrike">
                <a:solidFill>
                  <a:srgbClr val="757575"/>
                </a:solidFill>
                <a:latin typeface="Arial"/>
                <a:ea typeface="Arial"/>
                <a:cs typeface="Arial"/>
                <a:sym typeface="Arial"/>
              </a:defRPr>
            </a:lvl5pPr>
            <a:lvl6pPr indent="0" lvl="5" marL="0" marR="0" algn="r">
              <a:spcBef>
                <a:spcPts val="0"/>
              </a:spcBef>
              <a:buNone/>
              <a:defRPr b="0" i="0" sz="900" u="none" cap="none" strike="noStrike">
                <a:solidFill>
                  <a:srgbClr val="757575"/>
                </a:solidFill>
                <a:latin typeface="Arial"/>
                <a:ea typeface="Arial"/>
                <a:cs typeface="Arial"/>
                <a:sym typeface="Arial"/>
              </a:defRPr>
            </a:lvl6pPr>
            <a:lvl7pPr indent="0" lvl="6" marL="0" marR="0" algn="r">
              <a:spcBef>
                <a:spcPts val="0"/>
              </a:spcBef>
              <a:buNone/>
              <a:defRPr b="0" i="0" sz="900" u="none" cap="none" strike="noStrike">
                <a:solidFill>
                  <a:srgbClr val="757575"/>
                </a:solidFill>
                <a:latin typeface="Arial"/>
                <a:ea typeface="Arial"/>
                <a:cs typeface="Arial"/>
                <a:sym typeface="Arial"/>
              </a:defRPr>
            </a:lvl7pPr>
            <a:lvl8pPr indent="0" lvl="7" marL="0" marR="0" algn="r">
              <a:spcBef>
                <a:spcPts val="0"/>
              </a:spcBef>
              <a:buNone/>
              <a:defRPr b="0" i="0" sz="900" u="none" cap="none" strike="noStrike">
                <a:solidFill>
                  <a:srgbClr val="757575"/>
                </a:solidFill>
                <a:latin typeface="Arial"/>
                <a:ea typeface="Arial"/>
                <a:cs typeface="Arial"/>
                <a:sym typeface="Arial"/>
              </a:defRPr>
            </a:lvl8pPr>
            <a:lvl9pPr indent="0" lvl="8" marL="0" marR="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35A45"/>
        </a:solidFill>
      </p:bgPr>
    </p:bg>
    <p:spTree>
      <p:nvGrpSpPr>
        <p:cNvPr id="315" name="Shape 315"/>
        <p:cNvGrpSpPr/>
        <p:nvPr/>
      </p:nvGrpSpPr>
      <p:grpSpPr>
        <a:xfrm>
          <a:off x="0" y="0"/>
          <a:ext cx="0" cy="0"/>
          <a:chOff x="0" y="0"/>
          <a:chExt cx="0" cy="0"/>
        </a:xfrm>
      </p:grpSpPr>
      <p:sp>
        <p:nvSpPr>
          <p:cNvPr id="316" name="Google Shape;316;p46"/>
          <p:cNvSpPr txBox="1"/>
          <p:nvPr>
            <p:ph type="title"/>
          </p:nvPr>
        </p:nvSpPr>
        <p:spPr>
          <a:xfrm>
            <a:off x="311700" y="1382250"/>
            <a:ext cx="8520600" cy="2379000"/>
          </a:xfrm>
          <a:prstGeom prst="rect">
            <a:avLst/>
          </a:prstGeom>
          <a:noFill/>
          <a:ln>
            <a:noFill/>
          </a:ln>
        </p:spPr>
        <p:txBody>
          <a:bodyPr anchorCtr="0" anchor="t" bIns="91425" lIns="0" spcFirstLastPara="1" rIns="0" wrap="square" tIns="91425">
            <a:noAutofit/>
          </a:bodyPr>
          <a:lstStyle>
            <a:lvl1pPr lvl="0">
              <a:lnSpc>
                <a:spcPct val="100000"/>
              </a:lnSpc>
              <a:spcBef>
                <a:spcPts val="0"/>
              </a:spcBef>
              <a:spcAft>
                <a:spcPts val="0"/>
              </a:spcAft>
              <a:buClr>
                <a:schemeClr val="lt1"/>
              </a:buClr>
              <a:buSzPts val="6500"/>
              <a:buFont typeface="Work Sans"/>
              <a:buNone/>
              <a:defRPr b="1" sz="6500">
                <a:solidFill>
                  <a:schemeClr val="lt1"/>
                </a:solidFill>
                <a:latin typeface="Work Sans"/>
                <a:ea typeface="Work Sans"/>
                <a:cs typeface="Work Sans"/>
                <a:sym typeface="Work Sans"/>
              </a:defRPr>
            </a:lvl1pPr>
            <a:lvl2pPr lvl="1">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2pPr>
            <a:lvl3pPr lvl="2">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3pPr>
            <a:lvl4pPr lvl="3">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4pPr>
            <a:lvl5pPr lvl="4">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5pPr>
            <a:lvl6pPr lvl="5">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6pPr>
            <a:lvl7pPr lvl="6">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7pPr>
            <a:lvl8pPr lvl="7">
              <a:lnSpc>
                <a:spcPct val="100000"/>
              </a:lnSpc>
              <a:spcBef>
                <a:spcPts val="1000"/>
              </a:spcBef>
              <a:spcAft>
                <a:spcPts val="0"/>
              </a:spcAft>
              <a:buClr>
                <a:schemeClr val="dk1"/>
              </a:buClr>
              <a:buSzPts val="6500"/>
              <a:buFont typeface="Work Sans"/>
              <a:buNone/>
              <a:defRPr b="1" sz="6500">
                <a:solidFill>
                  <a:schemeClr val="dk1"/>
                </a:solidFill>
                <a:latin typeface="Work Sans"/>
                <a:ea typeface="Work Sans"/>
                <a:cs typeface="Work Sans"/>
                <a:sym typeface="Work Sans"/>
              </a:defRPr>
            </a:lvl8pPr>
            <a:lvl9pPr lvl="8">
              <a:lnSpc>
                <a:spcPct val="100000"/>
              </a:lnSpc>
              <a:spcBef>
                <a:spcPts val="1000"/>
              </a:spcBef>
              <a:spcAft>
                <a:spcPts val="1000"/>
              </a:spcAft>
              <a:buClr>
                <a:schemeClr val="dk1"/>
              </a:buClr>
              <a:buSzPts val="6500"/>
              <a:buFont typeface="Work Sans"/>
              <a:buNone/>
              <a:defRPr b="1" sz="6500">
                <a:solidFill>
                  <a:schemeClr val="dk1"/>
                </a:solidFill>
                <a:latin typeface="Work Sans"/>
                <a:ea typeface="Work Sans"/>
                <a:cs typeface="Work Sans"/>
                <a:sym typeface="Work Sans"/>
              </a:defRPr>
            </a:lvl9pPr>
          </a:lstStyle>
          <a:p/>
        </p:txBody>
      </p:sp>
      <p:sp>
        <p:nvSpPr>
          <p:cNvPr id="317" name="Google Shape;31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pic>
        <p:nvPicPr>
          <p:cNvPr id="318" name="Google Shape;318;p46"/>
          <p:cNvPicPr preferRelativeResize="0"/>
          <p:nvPr/>
        </p:nvPicPr>
        <p:blipFill>
          <a:blip r:embed="rId1">
            <a:alphaModFix/>
          </a:blip>
          <a:stretch>
            <a:fillRect/>
          </a:stretch>
        </p:blipFill>
        <p:spPr>
          <a:xfrm>
            <a:off x="175050" y="4630250"/>
            <a:ext cx="932229" cy="3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p67"/>
          <p:cNvSpPr txBox="1"/>
          <p:nvPr>
            <p:ph type="title"/>
          </p:nvPr>
        </p:nvSpPr>
        <p:spPr>
          <a:xfrm>
            <a:off x="628650" y="273844"/>
            <a:ext cx="7886700" cy="994200"/>
          </a:xfrm>
          <a:prstGeom prst="rect">
            <a:avLst/>
          </a:prstGeom>
          <a:noFill/>
          <a:ln>
            <a:noFill/>
          </a:ln>
        </p:spPr>
        <p:txBody>
          <a:bodyPr anchorCtr="0" anchor="ctr" bIns="34275" lIns="0" spcFirstLastPara="1" rIns="0" wrap="square" tIns="34275">
            <a:normAutofit/>
          </a:bodyPr>
          <a:lstStyle>
            <a:lvl1pPr lvl="0" marR="0" algn="l">
              <a:lnSpc>
                <a:spcPct val="90000"/>
              </a:lnSpc>
              <a:spcBef>
                <a:spcPts val="0"/>
              </a:spcBef>
              <a:spcAft>
                <a:spcPts val="0"/>
              </a:spcAft>
              <a:buClr>
                <a:srgbClr val="121830"/>
              </a:buClr>
              <a:buSzPts val="3300"/>
              <a:buFont typeface="Arial"/>
              <a:buNone/>
              <a:defRPr b="1" i="0" sz="3300" u="none" cap="none" strike="noStrike">
                <a:solidFill>
                  <a:srgbClr val="12183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6" name="Google Shape;506;p67"/>
          <p:cNvSpPr txBox="1"/>
          <p:nvPr>
            <p:ph idx="1" type="body"/>
          </p:nvPr>
        </p:nvSpPr>
        <p:spPr>
          <a:xfrm>
            <a:off x="628650" y="1369219"/>
            <a:ext cx="7886700" cy="3263400"/>
          </a:xfrm>
          <a:prstGeom prst="rect">
            <a:avLst/>
          </a:prstGeom>
          <a:noFill/>
          <a:ln>
            <a:noFill/>
          </a:ln>
        </p:spPr>
        <p:txBody>
          <a:bodyPr anchorCtr="0" anchor="t" bIns="34275" lIns="0" spcFirstLastPara="1" rIns="0" wrap="square" tIns="34275">
            <a:normAutofit/>
          </a:bodyPr>
          <a:lstStyle>
            <a:lvl1pPr indent="-228600" lvl="0" marL="457200" marR="0" algn="l">
              <a:lnSpc>
                <a:spcPct val="120000"/>
              </a:lnSpc>
              <a:spcBef>
                <a:spcPts val="800"/>
              </a:spcBef>
              <a:spcAft>
                <a:spcPts val="0"/>
              </a:spcAft>
              <a:buClr>
                <a:srgbClr val="121830"/>
              </a:buClr>
              <a:buSzPts val="1200"/>
              <a:buFont typeface="Arial"/>
              <a:buNone/>
              <a:defRPr b="0" i="0" sz="1200" u="none" cap="none" strike="noStrike">
                <a:solidFill>
                  <a:srgbClr val="121830"/>
                </a:solidFill>
                <a:latin typeface="Arial"/>
                <a:ea typeface="Arial"/>
                <a:cs typeface="Arial"/>
                <a:sym typeface="Arial"/>
              </a:defRPr>
            </a:lvl1pPr>
            <a:lvl2pPr indent="-304800" lvl="1" marL="914400" marR="0" algn="l">
              <a:lnSpc>
                <a:spcPct val="120000"/>
              </a:lnSpc>
              <a:spcBef>
                <a:spcPts val="400"/>
              </a:spcBef>
              <a:spcAft>
                <a:spcPts val="0"/>
              </a:spcAft>
              <a:buClr>
                <a:srgbClr val="121830"/>
              </a:buClr>
              <a:buSzPts val="1200"/>
              <a:buFont typeface="Arial"/>
              <a:buChar char="•"/>
              <a:defRPr b="0" i="0" sz="1200" u="none" cap="none" strike="noStrike">
                <a:solidFill>
                  <a:srgbClr val="121830"/>
                </a:solidFill>
                <a:latin typeface="Arial"/>
                <a:ea typeface="Arial"/>
                <a:cs typeface="Arial"/>
                <a:sym typeface="Arial"/>
              </a:defRPr>
            </a:lvl2pPr>
            <a:lvl3pPr indent="-304800" lvl="2" marL="1371600" marR="0" algn="l">
              <a:lnSpc>
                <a:spcPct val="120000"/>
              </a:lnSpc>
              <a:spcBef>
                <a:spcPts val="400"/>
              </a:spcBef>
              <a:spcAft>
                <a:spcPts val="0"/>
              </a:spcAft>
              <a:buClr>
                <a:srgbClr val="121830"/>
              </a:buClr>
              <a:buSzPts val="1200"/>
              <a:buFont typeface="Arial"/>
              <a:buChar char="•"/>
              <a:defRPr b="0" i="0" sz="1200" u="none" cap="none" strike="noStrike">
                <a:solidFill>
                  <a:srgbClr val="121830"/>
                </a:solidFill>
                <a:latin typeface="Arial"/>
                <a:ea typeface="Arial"/>
                <a:cs typeface="Arial"/>
                <a:sym typeface="Arial"/>
              </a:defRPr>
            </a:lvl3pPr>
            <a:lvl4pPr indent="-304800" lvl="3" marL="1828800" marR="0" algn="l">
              <a:lnSpc>
                <a:spcPct val="120000"/>
              </a:lnSpc>
              <a:spcBef>
                <a:spcPts val="400"/>
              </a:spcBef>
              <a:spcAft>
                <a:spcPts val="0"/>
              </a:spcAft>
              <a:buClr>
                <a:srgbClr val="121830"/>
              </a:buClr>
              <a:buSzPts val="1200"/>
              <a:buFont typeface="Arial"/>
              <a:buChar char="•"/>
              <a:defRPr b="0" i="0" sz="1200" u="none" cap="none" strike="noStrike">
                <a:solidFill>
                  <a:srgbClr val="121830"/>
                </a:solidFill>
                <a:latin typeface="Arial"/>
                <a:ea typeface="Arial"/>
                <a:cs typeface="Arial"/>
                <a:sym typeface="Arial"/>
              </a:defRPr>
            </a:lvl4pPr>
            <a:lvl5pPr indent="-304800" lvl="4" marL="2286000" marR="0" algn="l">
              <a:lnSpc>
                <a:spcPct val="120000"/>
              </a:lnSpc>
              <a:spcBef>
                <a:spcPts val="400"/>
              </a:spcBef>
              <a:spcAft>
                <a:spcPts val="0"/>
              </a:spcAft>
              <a:buClr>
                <a:srgbClr val="121830"/>
              </a:buClr>
              <a:buSzPts val="1200"/>
              <a:buFont typeface="Arial"/>
              <a:buChar char="•"/>
              <a:defRPr b="0" i="0" sz="1200" u="none" cap="none" strike="noStrike">
                <a:solidFill>
                  <a:srgbClr val="121830"/>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07" name="Google Shape;507;p6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08" name="Google Shape;508;p6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09" name="Google Shape;509;p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757575"/>
                </a:solidFill>
                <a:latin typeface="Arial"/>
                <a:ea typeface="Arial"/>
                <a:cs typeface="Arial"/>
                <a:sym typeface="Arial"/>
              </a:defRPr>
            </a:lvl1pPr>
            <a:lvl2pPr indent="0" lvl="1" marL="0" marR="0" algn="r">
              <a:spcBef>
                <a:spcPts val="0"/>
              </a:spcBef>
              <a:buNone/>
              <a:defRPr b="0" i="0" sz="900" u="none" cap="none" strike="noStrike">
                <a:solidFill>
                  <a:srgbClr val="757575"/>
                </a:solidFill>
                <a:latin typeface="Arial"/>
                <a:ea typeface="Arial"/>
                <a:cs typeface="Arial"/>
                <a:sym typeface="Arial"/>
              </a:defRPr>
            </a:lvl2pPr>
            <a:lvl3pPr indent="0" lvl="2" marL="0" marR="0" algn="r">
              <a:spcBef>
                <a:spcPts val="0"/>
              </a:spcBef>
              <a:buNone/>
              <a:defRPr b="0" i="0" sz="900" u="none" cap="none" strike="noStrike">
                <a:solidFill>
                  <a:srgbClr val="757575"/>
                </a:solidFill>
                <a:latin typeface="Arial"/>
                <a:ea typeface="Arial"/>
                <a:cs typeface="Arial"/>
                <a:sym typeface="Arial"/>
              </a:defRPr>
            </a:lvl3pPr>
            <a:lvl4pPr indent="0" lvl="3" marL="0" marR="0" algn="r">
              <a:spcBef>
                <a:spcPts val="0"/>
              </a:spcBef>
              <a:buNone/>
              <a:defRPr b="0" i="0" sz="900" u="none" cap="none" strike="noStrike">
                <a:solidFill>
                  <a:srgbClr val="757575"/>
                </a:solidFill>
                <a:latin typeface="Arial"/>
                <a:ea typeface="Arial"/>
                <a:cs typeface="Arial"/>
                <a:sym typeface="Arial"/>
              </a:defRPr>
            </a:lvl4pPr>
            <a:lvl5pPr indent="0" lvl="4" marL="0" marR="0" algn="r">
              <a:spcBef>
                <a:spcPts val="0"/>
              </a:spcBef>
              <a:buNone/>
              <a:defRPr b="0" i="0" sz="900" u="none" cap="none" strike="noStrike">
                <a:solidFill>
                  <a:srgbClr val="757575"/>
                </a:solidFill>
                <a:latin typeface="Arial"/>
                <a:ea typeface="Arial"/>
                <a:cs typeface="Arial"/>
                <a:sym typeface="Arial"/>
              </a:defRPr>
            </a:lvl5pPr>
            <a:lvl6pPr indent="0" lvl="5" marL="0" marR="0" algn="r">
              <a:spcBef>
                <a:spcPts val="0"/>
              </a:spcBef>
              <a:buNone/>
              <a:defRPr b="0" i="0" sz="900" u="none" cap="none" strike="noStrike">
                <a:solidFill>
                  <a:srgbClr val="757575"/>
                </a:solidFill>
                <a:latin typeface="Arial"/>
                <a:ea typeface="Arial"/>
                <a:cs typeface="Arial"/>
                <a:sym typeface="Arial"/>
              </a:defRPr>
            </a:lvl6pPr>
            <a:lvl7pPr indent="0" lvl="6" marL="0" marR="0" algn="r">
              <a:spcBef>
                <a:spcPts val="0"/>
              </a:spcBef>
              <a:buNone/>
              <a:defRPr b="0" i="0" sz="900" u="none" cap="none" strike="noStrike">
                <a:solidFill>
                  <a:srgbClr val="757575"/>
                </a:solidFill>
                <a:latin typeface="Arial"/>
                <a:ea typeface="Arial"/>
                <a:cs typeface="Arial"/>
                <a:sym typeface="Arial"/>
              </a:defRPr>
            </a:lvl7pPr>
            <a:lvl8pPr indent="0" lvl="7" marL="0" marR="0" algn="r">
              <a:spcBef>
                <a:spcPts val="0"/>
              </a:spcBef>
              <a:buNone/>
              <a:defRPr b="0" i="0" sz="900" u="none" cap="none" strike="noStrike">
                <a:solidFill>
                  <a:srgbClr val="757575"/>
                </a:solidFill>
                <a:latin typeface="Arial"/>
                <a:ea typeface="Arial"/>
                <a:cs typeface="Arial"/>
                <a:sym typeface="Arial"/>
              </a:defRPr>
            </a:lvl8pPr>
            <a:lvl9pPr indent="0" lvl="8" marL="0" marR="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47.png"/><Relationship Id="rId5"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www.sustainabilitysupportforeducation.org.uk/profile/list/Vhde4VOaDUuf8ceJwA7Y" TargetMode="External"/><Relationship Id="rId4" Type="http://schemas.openxmlformats.org/officeDocument/2006/relationships/hyperlink" Target="https://www.sustainabilitysupportforeducation.org.uk/profile/list/ph0v0vuUmAK7we5ywhbR" TargetMode="External"/><Relationship Id="rId5" Type="http://schemas.openxmlformats.org/officeDocument/2006/relationships/hyperlink" Target="https://www.sustainabilitysupportforeducation.org.uk/profile/list/VSMUM68Tgq8pSORFFzO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5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67.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43.jpg"/><Relationship Id="rId4" Type="http://schemas.openxmlformats.org/officeDocument/2006/relationships/image" Target="../media/image42.jpg"/><Relationship Id="rId5" Type="http://schemas.openxmlformats.org/officeDocument/2006/relationships/image" Target="../media/image41.jpg"/><Relationship Id="rId6" Type="http://schemas.openxmlformats.org/officeDocument/2006/relationships/image" Target="../media/image4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hyperlink" Target="https://www.sustainabilitysupportforeducation.org.uk/indicator/develop-a-short-term-climate-action-plan?term=climate+action+plan&amp;returnTo=search" TargetMode="External"/><Relationship Id="rId4" Type="http://schemas.openxmlformats.org/officeDocument/2006/relationships/hyperlink" Target="https://www.sustainabilitysupportforeducation.org.uk/indicator/develop-a-long-term-climate-action-plan?term=climate+action+plan&amp;returnTo=search"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74.png"/><Relationship Id="rId5" Type="http://schemas.openxmlformats.org/officeDocument/2006/relationships/image" Target="../media/image70.png"/><Relationship Id="rId6"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 Id="rId3" Type="http://schemas.openxmlformats.org/officeDocument/2006/relationships/image" Target="../media/image63.jpg"/><Relationship Id="rId4" Type="http://schemas.openxmlformats.org/officeDocument/2006/relationships/image" Target="../media/image64.jpg"/><Relationship Id="rId5" Type="http://schemas.openxmlformats.org/officeDocument/2006/relationships/image" Target="../media/image65.jpg"/><Relationship Id="rId6" Type="http://schemas.openxmlformats.org/officeDocument/2006/relationships/image" Target="../media/image68.jpg"/><Relationship Id="rId7" Type="http://schemas.openxmlformats.org/officeDocument/2006/relationships/image" Target="../media/image69.png"/><Relationship Id="rId8"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7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66.png"/></Relationships>
</file>

<file path=ppt/slides/_rels/slide29.xml.rels><?xml version="1.0" encoding="UTF-8" standalone="yes"?><Relationships xmlns="http://schemas.openxmlformats.org/package/2006/relationships"><Relationship Id="rId11" Type="http://schemas.openxmlformats.org/officeDocument/2006/relationships/hyperlink" Target="mailto:climate-ambassadors.wm@keele.ac.uk" TargetMode="External"/><Relationship Id="rId10" Type="http://schemas.openxmlformats.org/officeDocument/2006/relationships/hyperlink" Target="mailto:climateambassadors_sw@metoffice.gov.uk" TargetMode="External"/><Relationship Id="rId12" Type="http://schemas.openxmlformats.org/officeDocument/2006/relationships/hyperlink" Target="mailto:climateambassadors_yh@leeds.ac.uk" TargetMode="External"/><Relationship Id="rId1" Type="http://schemas.openxmlformats.org/officeDocument/2006/relationships/slideLayout" Target="../slideLayouts/slideLayout66.xml"/><Relationship Id="rId2" Type="http://schemas.openxmlformats.org/officeDocument/2006/relationships/notesSlide" Target="../notesSlides/notesSlide29.xml"/><Relationship Id="rId3" Type="http://schemas.openxmlformats.org/officeDocument/2006/relationships/image" Target="../media/image76.jpg"/><Relationship Id="rId4" Type="http://schemas.openxmlformats.org/officeDocument/2006/relationships/hyperlink" Target="mailto:climateambassadors_ea@uea.ac.uk" TargetMode="External"/><Relationship Id="rId9" Type="http://schemas.openxmlformats.org/officeDocument/2006/relationships/hyperlink" Target="mailto:climateambassadors_se@reading.ac.uk" TargetMode="External"/><Relationship Id="rId5" Type="http://schemas.openxmlformats.org/officeDocument/2006/relationships/hyperlink" Target="mailto:ca-eastmids@nottingham.ac.uk" TargetMode="External"/><Relationship Id="rId6" Type="http://schemas.openxmlformats.org/officeDocument/2006/relationships/hyperlink" Target="mailto:climateambassadors_london@ucl.ac.uk" TargetMode="External"/><Relationship Id="rId7" Type="http://schemas.openxmlformats.org/officeDocument/2006/relationships/hyperlink" Target="mailto:climateambassadors.ne@newcastle.ac.uk" TargetMode="External"/><Relationship Id="rId8" Type="http://schemas.openxmlformats.org/officeDocument/2006/relationships/hyperlink" Target="mailto:climateambassadors_nw@mmu.ac.u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73.png"/><Relationship Id="rId4" Type="http://schemas.openxmlformats.org/officeDocument/2006/relationships/hyperlink" Target="https://letsgozero.org/climate-action-advisor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1.xml"/><Relationship Id="rId3" Type="http://schemas.openxmlformats.org/officeDocument/2006/relationships/image" Target="../media/image72.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hyperlink" Target="https://forms.office.com/Pages/ResponsePage.aspx?id=yXfS-grGoU2187O4s0qC-XV6LO9LskhJh26yaU76zvRURUdaRk1WTEZIMkc5VkZSSEYxNktUN0REWC4u&amp;wdLOR=c19E399ED-7592-457B-B167-FF1C2366869Aerved=0" TargetMode="Externa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hyperlink" Target="https://www.eventbrite.com/cc/action-for-climate-4117073?utm-campaign=social&amp;utm-content=creatorshare&amp;utm-medium=discovery&amp;utm-term=odclsxcollection&amp;utm-source=cp&amp;aff=escb" TargetMode="External"/><Relationship Id="rId4" Type="http://schemas.openxmlformats.org/officeDocument/2006/relationships/hyperlink" Target="https://www.linkedin.com/company/sustainability-support-for-educa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4"/>
          <p:cNvSpPr txBox="1"/>
          <p:nvPr>
            <p:ph type="title"/>
          </p:nvPr>
        </p:nvSpPr>
        <p:spPr>
          <a:xfrm>
            <a:off x="694050" y="1753575"/>
            <a:ext cx="8050500" cy="1173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a:t>Sustainability Support for Education </a:t>
            </a:r>
            <a:endParaRPr/>
          </a:p>
        </p:txBody>
      </p:sp>
      <p:sp>
        <p:nvSpPr>
          <p:cNvPr id="706" name="Google Shape;706;p84"/>
          <p:cNvSpPr txBox="1"/>
          <p:nvPr/>
        </p:nvSpPr>
        <p:spPr>
          <a:xfrm>
            <a:off x="694050" y="1223475"/>
            <a:ext cx="61605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Work Sans SemiBold"/>
              <a:ea typeface="Work Sans SemiBold"/>
              <a:cs typeface="Work Sans SemiBold"/>
              <a:sym typeface="Work Sans SemiBold"/>
            </a:endParaRPr>
          </a:p>
        </p:txBody>
      </p:sp>
      <p:sp>
        <p:nvSpPr>
          <p:cNvPr id="707" name="Google Shape;707;p84"/>
          <p:cNvSpPr txBox="1"/>
          <p:nvPr/>
        </p:nvSpPr>
        <p:spPr>
          <a:xfrm>
            <a:off x="694050" y="3372125"/>
            <a:ext cx="61605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Work Sans SemiBold"/>
              <a:ea typeface="Work Sans SemiBold"/>
              <a:cs typeface="Work Sans SemiBold"/>
              <a:sym typeface="Work Sans SemiBold"/>
            </a:endParaRPr>
          </a:p>
        </p:txBody>
      </p:sp>
      <p:pic>
        <p:nvPicPr>
          <p:cNvPr id="708" name="Google Shape;708;p84"/>
          <p:cNvPicPr preferRelativeResize="0"/>
          <p:nvPr/>
        </p:nvPicPr>
        <p:blipFill>
          <a:blip r:embed="rId3">
            <a:alphaModFix/>
          </a:blip>
          <a:stretch>
            <a:fillRect/>
          </a:stretch>
        </p:blipFill>
        <p:spPr>
          <a:xfrm>
            <a:off x="1374174" y="4155325"/>
            <a:ext cx="1231201" cy="9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93"/>
          <p:cNvPicPr preferRelativeResize="0"/>
          <p:nvPr/>
        </p:nvPicPr>
        <p:blipFill rotWithShape="1">
          <a:blip r:embed="rId3">
            <a:alphaModFix/>
          </a:blip>
          <a:srcRect b="0" l="2771" r="0" t="0"/>
          <a:stretch/>
        </p:blipFill>
        <p:spPr>
          <a:xfrm>
            <a:off x="778600" y="1561400"/>
            <a:ext cx="2673025" cy="2950924"/>
          </a:xfrm>
          <a:prstGeom prst="rect">
            <a:avLst/>
          </a:prstGeom>
          <a:noFill/>
          <a:ln>
            <a:noFill/>
          </a:ln>
        </p:spPr>
      </p:pic>
      <p:sp>
        <p:nvSpPr>
          <p:cNvPr id="787" name="Google Shape;787;p93"/>
          <p:cNvSpPr txBox="1"/>
          <p:nvPr>
            <p:ph type="title"/>
          </p:nvPr>
        </p:nvSpPr>
        <p:spPr>
          <a:xfrm>
            <a:off x="653850" y="645025"/>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Add details on setting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94"/>
          <p:cNvPicPr preferRelativeResize="0"/>
          <p:nvPr/>
        </p:nvPicPr>
        <p:blipFill rotWithShape="1">
          <a:blip r:embed="rId3">
            <a:alphaModFix/>
          </a:blip>
          <a:srcRect b="42627" l="3232" r="0" t="0"/>
          <a:stretch/>
        </p:blipFill>
        <p:spPr>
          <a:xfrm>
            <a:off x="538700" y="1502425"/>
            <a:ext cx="2380850" cy="2950924"/>
          </a:xfrm>
          <a:prstGeom prst="rect">
            <a:avLst/>
          </a:prstGeom>
          <a:noFill/>
          <a:ln>
            <a:noFill/>
          </a:ln>
        </p:spPr>
      </p:pic>
      <p:sp>
        <p:nvSpPr>
          <p:cNvPr id="793" name="Google Shape;793;p94"/>
          <p:cNvSpPr txBox="1"/>
          <p:nvPr>
            <p:ph type="title"/>
          </p:nvPr>
        </p:nvSpPr>
        <p:spPr>
          <a:xfrm>
            <a:off x="653850" y="645025"/>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Add details on setting</a:t>
            </a:r>
            <a:endParaRPr/>
          </a:p>
        </p:txBody>
      </p:sp>
      <p:pic>
        <p:nvPicPr>
          <p:cNvPr id="794" name="Google Shape;794;p94"/>
          <p:cNvPicPr preferRelativeResize="0"/>
          <p:nvPr/>
        </p:nvPicPr>
        <p:blipFill rotWithShape="1">
          <a:blip r:embed="rId4">
            <a:alphaModFix/>
          </a:blip>
          <a:srcRect b="15297" l="4239" r="5760" t="0"/>
          <a:stretch/>
        </p:blipFill>
        <p:spPr>
          <a:xfrm>
            <a:off x="3521938" y="1502425"/>
            <a:ext cx="2315050" cy="2826025"/>
          </a:xfrm>
          <a:prstGeom prst="rect">
            <a:avLst/>
          </a:prstGeom>
          <a:noFill/>
          <a:ln>
            <a:noFill/>
          </a:ln>
        </p:spPr>
      </p:pic>
      <p:pic>
        <p:nvPicPr>
          <p:cNvPr id="795" name="Google Shape;795;p94"/>
          <p:cNvPicPr preferRelativeResize="0"/>
          <p:nvPr/>
        </p:nvPicPr>
        <p:blipFill>
          <a:blip r:embed="rId5">
            <a:alphaModFix/>
          </a:blip>
          <a:stretch>
            <a:fillRect/>
          </a:stretch>
        </p:blipFill>
        <p:spPr>
          <a:xfrm>
            <a:off x="6439375" y="1502425"/>
            <a:ext cx="2315051" cy="261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5"/>
          <p:cNvSpPr txBox="1"/>
          <p:nvPr>
            <p:ph type="title"/>
          </p:nvPr>
        </p:nvSpPr>
        <p:spPr>
          <a:xfrm>
            <a:off x="1623100" y="1973175"/>
            <a:ext cx="6628500" cy="15858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Register on the service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6"/>
          <p:cNvSpPr txBox="1"/>
          <p:nvPr>
            <p:ph type="title"/>
          </p:nvPr>
        </p:nvSpPr>
        <p:spPr>
          <a:xfrm>
            <a:off x="409750" y="348625"/>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sz="3200"/>
              <a:t>Actions and where to start  </a:t>
            </a:r>
            <a:endParaRPr sz="3200"/>
          </a:p>
        </p:txBody>
      </p:sp>
      <p:sp>
        <p:nvSpPr>
          <p:cNvPr id="806" name="Google Shape;806;p96"/>
          <p:cNvSpPr txBox="1"/>
          <p:nvPr>
            <p:ph idx="1" type="body"/>
          </p:nvPr>
        </p:nvSpPr>
        <p:spPr>
          <a:xfrm>
            <a:off x="741025" y="1397825"/>
            <a:ext cx="7947600" cy="25020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sz="1900"/>
              <a:t>Help me decide:</a:t>
            </a:r>
            <a:endParaRPr sz="1900"/>
          </a:p>
          <a:p>
            <a:pPr indent="-349250" lvl="0" marL="457200" rtl="0" algn="l">
              <a:spcBef>
                <a:spcPts val="1000"/>
              </a:spcBef>
              <a:spcAft>
                <a:spcPts val="0"/>
              </a:spcAft>
              <a:buSzPts val="1900"/>
              <a:buChar char="●"/>
            </a:pPr>
            <a:r>
              <a:rPr lang="en-GB" sz="1900"/>
              <a:t>Start with the Sustainability Fundamentals </a:t>
            </a:r>
            <a:endParaRPr sz="1900"/>
          </a:p>
          <a:p>
            <a:pPr indent="-349250" lvl="0" marL="457200" rtl="0" algn="l">
              <a:spcBef>
                <a:spcPts val="0"/>
              </a:spcBef>
              <a:spcAft>
                <a:spcPts val="0"/>
              </a:spcAft>
              <a:buSzPts val="1900"/>
              <a:buChar char="●"/>
            </a:pPr>
            <a:r>
              <a:rPr lang="en-GB" sz="1900"/>
              <a:t>Start with the area that you have already done some work in </a:t>
            </a:r>
            <a:endParaRPr sz="1900"/>
          </a:p>
          <a:p>
            <a:pPr indent="-349250" lvl="0" marL="457200" rtl="0" algn="l">
              <a:spcBef>
                <a:spcPts val="0"/>
              </a:spcBef>
              <a:spcAft>
                <a:spcPts val="0"/>
              </a:spcAft>
              <a:buSzPts val="1900"/>
              <a:buChar char="●"/>
            </a:pPr>
            <a:r>
              <a:rPr lang="en-GB" sz="1900"/>
              <a:t>Start with the area that your setting is most interested in </a:t>
            </a:r>
            <a:endParaRPr sz="1900"/>
          </a:p>
          <a:p>
            <a:pPr indent="-349250" lvl="0" marL="457200" rtl="0" algn="l">
              <a:spcBef>
                <a:spcPts val="0"/>
              </a:spcBef>
              <a:spcAft>
                <a:spcPts val="0"/>
              </a:spcAft>
              <a:buSzPts val="1900"/>
              <a:buChar char="●"/>
            </a:pPr>
            <a:r>
              <a:rPr lang="en-GB" sz="1900"/>
              <a:t>Start with the area that going to bring the greatest impact </a:t>
            </a:r>
            <a:endParaRPr sz="1900"/>
          </a:p>
          <a:p>
            <a:pPr indent="-349250" lvl="0" marL="457200" rtl="0" algn="l">
              <a:spcBef>
                <a:spcPts val="0"/>
              </a:spcBef>
              <a:spcAft>
                <a:spcPts val="0"/>
              </a:spcAft>
              <a:buSzPts val="1900"/>
              <a:buChar char="●"/>
            </a:pPr>
            <a:r>
              <a:rPr lang="en-GB" sz="1900"/>
              <a:t>Use costs savings/wellbeing to get started </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7"/>
          <p:cNvSpPr txBox="1"/>
          <p:nvPr>
            <p:ph type="title"/>
          </p:nvPr>
        </p:nvSpPr>
        <p:spPr>
          <a:xfrm>
            <a:off x="426625" y="273200"/>
            <a:ext cx="83592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sz="3500"/>
              <a:t>Tips for choosing </a:t>
            </a:r>
            <a:r>
              <a:rPr lang="en-GB" sz="3500"/>
              <a:t>appropriate</a:t>
            </a:r>
            <a:r>
              <a:rPr lang="en-GB" sz="3500"/>
              <a:t> actions</a:t>
            </a:r>
            <a:endParaRPr sz="3500"/>
          </a:p>
        </p:txBody>
      </p:sp>
      <p:sp>
        <p:nvSpPr>
          <p:cNvPr id="812" name="Google Shape;812;p97"/>
          <p:cNvSpPr txBox="1"/>
          <p:nvPr>
            <p:ph idx="1" type="body"/>
          </p:nvPr>
        </p:nvSpPr>
        <p:spPr>
          <a:xfrm>
            <a:off x="736475" y="1295850"/>
            <a:ext cx="7202700" cy="2973300"/>
          </a:xfrm>
          <a:prstGeom prst="rect">
            <a:avLst/>
          </a:prstGeom>
        </p:spPr>
        <p:txBody>
          <a:bodyPr anchorCtr="0" anchor="t" bIns="91425" lIns="0" spcFirstLastPara="1" rIns="0" wrap="square" tIns="91425">
            <a:noAutofit/>
          </a:bodyPr>
          <a:lstStyle/>
          <a:p>
            <a:pPr indent="-368300" lvl="0" marL="457200" rtl="0" algn="l">
              <a:spcBef>
                <a:spcPts val="0"/>
              </a:spcBef>
              <a:spcAft>
                <a:spcPts val="0"/>
              </a:spcAft>
              <a:buSzPts val="2200"/>
              <a:buChar char="●"/>
            </a:pPr>
            <a:r>
              <a:rPr lang="en-GB" sz="2200"/>
              <a:t>Consider what progress has already been made</a:t>
            </a:r>
            <a:endParaRPr sz="2200"/>
          </a:p>
          <a:p>
            <a:pPr indent="-368300" lvl="0" marL="457200" rtl="0" algn="l">
              <a:spcBef>
                <a:spcPts val="0"/>
              </a:spcBef>
              <a:spcAft>
                <a:spcPts val="0"/>
              </a:spcAft>
              <a:buSzPts val="2200"/>
              <a:buChar char="●"/>
            </a:pPr>
            <a:r>
              <a:rPr lang="en-GB" sz="2200"/>
              <a:t>Your unique context and site restrictions </a:t>
            </a:r>
            <a:endParaRPr sz="2200"/>
          </a:p>
          <a:p>
            <a:pPr indent="-368300" lvl="0" marL="457200" rtl="0" algn="l">
              <a:spcBef>
                <a:spcPts val="0"/>
              </a:spcBef>
              <a:spcAft>
                <a:spcPts val="0"/>
              </a:spcAft>
              <a:buSzPts val="2200"/>
              <a:buChar char="●"/>
            </a:pPr>
            <a:r>
              <a:rPr lang="en-GB" sz="2200"/>
              <a:t>Be ambitious but realistic </a:t>
            </a:r>
            <a:endParaRPr sz="2200"/>
          </a:p>
          <a:p>
            <a:pPr indent="-368300" lvl="0" marL="457200" rtl="0" algn="l">
              <a:spcBef>
                <a:spcPts val="0"/>
              </a:spcBef>
              <a:spcAft>
                <a:spcPts val="0"/>
              </a:spcAft>
              <a:buSzPts val="2200"/>
              <a:buChar char="●"/>
            </a:pPr>
            <a:r>
              <a:rPr lang="en-GB" sz="2200"/>
              <a:t>Be guided by the sequenced steps on the site </a:t>
            </a:r>
            <a:endParaRPr sz="2200"/>
          </a:p>
          <a:p>
            <a:pPr indent="-368300" lvl="0" marL="457200" rtl="0" algn="l">
              <a:spcBef>
                <a:spcPts val="0"/>
              </a:spcBef>
              <a:spcAft>
                <a:spcPts val="0"/>
              </a:spcAft>
              <a:buSzPts val="2200"/>
              <a:buChar char="●"/>
            </a:pPr>
            <a:r>
              <a:rPr lang="en-GB" sz="2200"/>
              <a:t>Ask for help when needed </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8"/>
          <p:cNvSpPr txBox="1"/>
          <p:nvPr>
            <p:ph type="title"/>
          </p:nvPr>
        </p:nvSpPr>
        <p:spPr>
          <a:xfrm>
            <a:off x="406700" y="261450"/>
            <a:ext cx="8612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Your phase and your setting </a:t>
            </a:r>
            <a:endParaRPr/>
          </a:p>
        </p:txBody>
      </p:sp>
      <p:sp>
        <p:nvSpPr>
          <p:cNvPr id="818" name="Google Shape;818;p98"/>
          <p:cNvSpPr txBox="1"/>
          <p:nvPr>
            <p:ph idx="1" type="body"/>
          </p:nvPr>
        </p:nvSpPr>
        <p:spPr>
          <a:xfrm>
            <a:off x="3101075" y="1064000"/>
            <a:ext cx="2637600" cy="28296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sz="1200">
                <a:solidFill>
                  <a:srgbClr val="9900FF"/>
                </a:solidFill>
                <a:latin typeface="Work Sans"/>
                <a:ea typeface="Work Sans"/>
                <a:cs typeface="Work Sans"/>
                <a:sym typeface="Work Sans"/>
              </a:rPr>
              <a:t>Primaries</a:t>
            </a:r>
            <a:r>
              <a:rPr lang="en-GB" sz="1200">
                <a:latin typeface="Work Sans"/>
                <a:ea typeface="Work Sans"/>
                <a:cs typeface="Work Sans"/>
                <a:sym typeface="Work Sans"/>
              </a:rPr>
              <a:t>: Focus on building the groundwork. </a:t>
            </a:r>
            <a:endParaRPr sz="1200">
              <a:latin typeface="Work Sans"/>
              <a:ea typeface="Work Sans"/>
              <a:cs typeface="Work Sans"/>
              <a:sym typeface="Work Sans"/>
            </a:endParaRPr>
          </a:p>
          <a:p>
            <a:pPr indent="-285750" lvl="0" marL="457200" rtl="0" algn="l">
              <a:lnSpc>
                <a:spcPct val="150000"/>
              </a:lnSpc>
              <a:spcBef>
                <a:spcPts val="1000"/>
              </a:spcBef>
              <a:spcAft>
                <a:spcPts val="0"/>
              </a:spcAft>
              <a:buSzPts val="900"/>
              <a:buFont typeface="Work Sans"/>
              <a:buChar char="●"/>
            </a:pPr>
            <a:r>
              <a:rPr lang="en-GB" sz="900">
                <a:highlight>
                  <a:srgbClr val="FFFFFF"/>
                </a:highlight>
                <a:latin typeface="Work Sans"/>
                <a:ea typeface="Work Sans"/>
                <a:cs typeface="Work Sans"/>
                <a:sym typeface="Work Sans"/>
              </a:rPr>
              <a:t>Assess the current sustainability position of your setting</a:t>
            </a:r>
            <a:endParaRPr sz="900">
              <a:highlight>
                <a:srgbClr val="FFFFFF"/>
              </a:highlight>
              <a:latin typeface="Work Sans"/>
              <a:ea typeface="Work Sans"/>
              <a:cs typeface="Work Sans"/>
              <a:sym typeface="Work Sans"/>
            </a:endParaRPr>
          </a:p>
          <a:p>
            <a:pPr indent="-285750" lvl="0" marL="457200" rtl="0" algn="l">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Understand what data is available across all areas of sustainability</a:t>
            </a:r>
            <a:endParaRPr sz="900">
              <a:highlight>
                <a:srgbClr val="FFFFFF"/>
              </a:highlight>
              <a:latin typeface="Work Sans"/>
              <a:ea typeface="Work Sans"/>
              <a:cs typeface="Work Sans"/>
              <a:sym typeface="Work Sans"/>
            </a:endParaRPr>
          </a:p>
          <a:p>
            <a:pPr indent="-285750" lvl="0" marL="457200" rtl="0" algn="l">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Consult your community on creating sustainability aspirations</a:t>
            </a:r>
            <a:endParaRPr sz="900">
              <a:highlight>
                <a:srgbClr val="FFFFFF"/>
              </a:highlight>
              <a:latin typeface="Work Sans"/>
              <a:ea typeface="Work Sans"/>
              <a:cs typeface="Work Sans"/>
              <a:sym typeface="Work Sans"/>
            </a:endParaRPr>
          </a:p>
          <a:p>
            <a:pPr indent="-285750" lvl="0" marL="457200" rtl="0" algn="l">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Identify your sustainability priorities</a:t>
            </a:r>
            <a:endParaRPr sz="900">
              <a:highlight>
                <a:srgbClr val="FFFFFF"/>
              </a:highlight>
              <a:latin typeface="Work Sans"/>
              <a:ea typeface="Work Sans"/>
              <a:cs typeface="Work Sans"/>
              <a:sym typeface="Work Sans"/>
            </a:endParaRPr>
          </a:p>
          <a:p>
            <a:pPr indent="-285750" lvl="0" marL="457200" rtl="0" algn="l">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Agree a sustainability vision</a:t>
            </a:r>
            <a:endParaRPr sz="900">
              <a:highlight>
                <a:srgbClr val="FFFFFF"/>
              </a:highlight>
              <a:latin typeface="Work Sans"/>
              <a:ea typeface="Work Sans"/>
              <a:cs typeface="Work Sans"/>
              <a:sym typeface="Work Sans"/>
            </a:endParaRPr>
          </a:p>
          <a:p>
            <a:pPr indent="-285750" lvl="0" marL="457200" rtl="0" algn="l">
              <a:lnSpc>
                <a:spcPct val="150000"/>
              </a:lnSpc>
              <a:spcBef>
                <a:spcPts val="0"/>
              </a:spcBef>
              <a:spcAft>
                <a:spcPts val="0"/>
              </a:spcAft>
              <a:buSzPts val="900"/>
              <a:buFont typeface="Work Sans"/>
              <a:buChar char="●"/>
            </a:pPr>
            <a:r>
              <a:rPr lang="en-GB" sz="900">
                <a:highlight>
                  <a:srgbClr val="FFFFFF"/>
                </a:highlight>
                <a:latin typeface="Work Sans"/>
                <a:ea typeface="Work Sans"/>
                <a:cs typeface="Work Sans"/>
                <a:sym typeface="Work Sans"/>
              </a:rPr>
              <a:t>Start to build a whole-setting awareness of sustainability</a:t>
            </a:r>
            <a:endParaRPr sz="900">
              <a:highlight>
                <a:srgbClr val="FFFFFF"/>
              </a:highlight>
              <a:latin typeface="Work Sans"/>
              <a:ea typeface="Work Sans"/>
              <a:cs typeface="Work Sans"/>
              <a:sym typeface="Work Sans"/>
            </a:endParaRPr>
          </a:p>
          <a:p>
            <a:pPr indent="0" lvl="0" marL="0" rtl="0" algn="l">
              <a:lnSpc>
                <a:spcPct val="150000"/>
              </a:lnSpc>
              <a:spcBef>
                <a:spcPts val="0"/>
              </a:spcBef>
              <a:spcAft>
                <a:spcPts val="0"/>
              </a:spcAft>
              <a:buNone/>
            </a:pPr>
            <a:r>
              <a:t/>
            </a:r>
            <a:endParaRPr sz="900">
              <a:highlight>
                <a:srgbClr val="FFFFFF"/>
              </a:highlight>
              <a:latin typeface="Work Sans"/>
              <a:ea typeface="Work Sans"/>
              <a:cs typeface="Work Sans"/>
              <a:sym typeface="Work Sans"/>
            </a:endParaRPr>
          </a:p>
          <a:p>
            <a:pPr indent="0" lvl="0" marL="0" rtl="0" algn="l">
              <a:lnSpc>
                <a:spcPct val="150000"/>
              </a:lnSpc>
              <a:spcBef>
                <a:spcPts val="0"/>
              </a:spcBef>
              <a:spcAft>
                <a:spcPts val="0"/>
              </a:spcAft>
              <a:buNone/>
            </a:pPr>
            <a:r>
              <a:rPr lang="en-GB" sz="1100">
                <a:highlight>
                  <a:srgbClr val="FFFFFF"/>
                </a:highlight>
                <a:latin typeface="Work Sans"/>
                <a:ea typeface="Work Sans"/>
                <a:cs typeface="Work Sans"/>
                <a:sym typeface="Work Sans"/>
              </a:rPr>
              <a:t>View Primaries Suggestions List </a:t>
            </a:r>
            <a:r>
              <a:rPr lang="en-GB" sz="1100" u="sng">
                <a:solidFill>
                  <a:schemeClr val="hlink"/>
                </a:solidFill>
                <a:highlight>
                  <a:srgbClr val="FFFFFF"/>
                </a:highlight>
                <a:latin typeface="Work Sans"/>
                <a:ea typeface="Work Sans"/>
                <a:cs typeface="Work Sans"/>
                <a:sym typeface="Work Sans"/>
                <a:hlinkClick r:id="rId3"/>
              </a:rPr>
              <a:t>HERE</a:t>
            </a:r>
            <a:r>
              <a:rPr lang="en-GB" sz="1100">
                <a:highlight>
                  <a:srgbClr val="FFFFFF"/>
                </a:highlight>
                <a:latin typeface="Work Sans"/>
                <a:ea typeface="Work Sans"/>
                <a:cs typeface="Work Sans"/>
                <a:sym typeface="Work Sans"/>
              </a:rPr>
              <a:t>.</a:t>
            </a:r>
            <a:endParaRPr sz="1100">
              <a:highlight>
                <a:srgbClr val="FFFFFF"/>
              </a:highlight>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0" rtl="0" algn="l">
              <a:spcBef>
                <a:spcPts val="1000"/>
              </a:spcBef>
              <a:spcAft>
                <a:spcPts val="1000"/>
              </a:spcAft>
              <a:buNone/>
            </a:pPr>
            <a:r>
              <a:t/>
            </a:r>
            <a:endParaRPr>
              <a:latin typeface="Work Sans"/>
              <a:ea typeface="Work Sans"/>
              <a:cs typeface="Work Sans"/>
              <a:sym typeface="Work Sans"/>
            </a:endParaRPr>
          </a:p>
        </p:txBody>
      </p:sp>
      <p:sp>
        <p:nvSpPr>
          <p:cNvPr id="819" name="Google Shape;819;p98"/>
          <p:cNvSpPr txBox="1"/>
          <p:nvPr>
            <p:ph idx="2" type="body"/>
          </p:nvPr>
        </p:nvSpPr>
        <p:spPr>
          <a:xfrm>
            <a:off x="298300" y="1116150"/>
            <a:ext cx="2469900" cy="2911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sz="1100">
                <a:solidFill>
                  <a:schemeClr val="accent1"/>
                </a:solidFill>
                <a:latin typeface="Work Sans"/>
                <a:ea typeface="Work Sans"/>
                <a:cs typeface="Work Sans"/>
                <a:sym typeface="Work Sans"/>
              </a:rPr>
              <a:t>Early Years: </a:t>
            </a:r>
            <a:r>
              <a:rPr lang="en-GB" sz="1100">
                <a:latin typeface="Work Sans"/>
                <a:ea typeface="Work Sans"/>
                <a:cs typeface="Work Sans"/>
                <a:sym typeface="Work Sans"/>
              </a:rPr>
              <a:t>Focus on outdoor learning and improving wellbeing and connection to nature. </a:t>
            </a:r>
            <a:endParaRPr sz="1100">
              <a:latin typeface="Work Sans"/>
              <a:ea typeface="Work Sans"/>
              <a:cs typeface="Work Sans"/>
              <a:sym typeface="Work Sans"/>
            </a:endParaRPr>
          </a:p>
          <a:p>
            <a:pPr indent="-298450" lvl="0" marL="457200" rtl="0" algn="l">
              <a:lnSpc>
                <a:spcPct val="100000"/>
              </a:lnSpc>
              <a:spcBef>
                <a:spcPts val="1000"/>
              </a:spcBef>
              <a:spcAft>
                <a:spcPts val="0"/>
              </a:spcAft>
              <a:buSzPts val="1100"/>
              <a:buFont typeface="Work Sans"/>
              <a:buChar char="●"/>
            </a:pPr>
            <a:r>
              <a:rPr lang="en-GB" sz="1100">
                <a:latin typeface="Work Sans"/>
                <a:ea typeface="Work Sans"/>
                <a:cs typeface="Work Sans"/>
                <a:sym typeface="Work Sans"/>
              </a:rPr>
              <a:t>Promote the benefits of using outdoor learning spaces to your stakeholders</a:t>
            </a:r>
            <a:endParaRPr sz="1100">
              <a:latin typeface="Work Sans"/>
              <a:ea typeface="Work Sans"/>
              <a:cs typeface="Work Sans"/>
              <a:sym typeface="Work Sans"/>
            </a:endParaRPr>
          </a:p>
          <a:p>
            <a:pPr indent="-298450" lvl="0" marL="457200" rtl="0" algn="l">
              <a:lnSpc>
                <a:spcPct val="100000"/>
              </a:lnSpc>
              <a:spcBef>
                <a:spcPts val="0"/>
              </a:spcBef>
              <a:spcAft>
                <a:spcPts val="0"/>
              </a:spcAft>
              <a:buSzPts val="1100"/>
              <a:buFont typeface="Work Sans"/>
              <a:buChar char="●"/>
            </a:pPr>
            <a:r>
              <a:rPr lang="en-GB" sz="1100">
                <a:latin typeface="Work Sans"/>
                <a:ea typeface="Work Sans"/>
                <a:cs typeface="Work Sans"/>
                <a:sym typeface="Work Sans"/>
              </a:rPr>
              <a:t>Introduce outdoor activities as part of learning</a:t>
            </a:r>
            <a:endParaRPr sz="1100">
              <a:latin typeface="Work Sans"/>
              <a:ea typeface="Work Sans"/>
              <a:cs typeface="Work Sans"/>
              <a:sym typeface="Work Sans"/>
            </a:endParaRPr>
          </a:p>
          <a:p>
            <a:pPr indent="0" lvl="0" marL="0" rtl="0" algn="l">
              <a:lnSpc>
                <a:spcPct val="100000"/>
              </a:lnSpc>
              <a:spcBef>
                <a:spcPts val="0"/>
              </a:spcBef>
              <a:spcAft>
                <a:spcPts val="0"/>
              </a:spcAft>
              <a:buNone/>
            </a:pPr>
            <a:r>
              <a:t/>
            </a:r>
            <a:endParaRPr sz="1100">
              <a:latin typeface="Work Sans"/>
              <a:ea typeface="Work Sans"/>
              <a:cs typeface="Work Sans"/>
              <a:sym typeface="Work Sans"/>
            </a:endParaRPr>
          </a:p>
          <a:p>
            <a:pPr indent="0" lvl="0" marL="0" rtl="0" algn="l">
              <a:lnSpc>
                <a:spcPct val="100000"/>
              </a:lnSpc>
              <a:spcBef>
                <a:spcPts val="0"/>
              </a:spcBef>
              <a:spcAft>
                <a:spcPts val="0"/>
              </a:spcAft>
              <a:buNone/>
            </a:pPr>
            <a:r>
              <a:rPr lang="en-GB" sz="1100">
                <a:latin typeface="Work Sans"/>
                <a:ea typeface="Work Sans"/>
                <a:cs typeface="Work Sans"/>
                <a:sym typeface="Work Sans"/>
              </a:rPr>
              <a:t>First 10 actions for an EY setting </a:t>
            </a:r>
            <a:r>
              <a:rPr lang="en-GB" sz="1100" u="sng">
                <a:solidFill>
                  <a:schemeClr val="hlink"/>
                </a:solidFill>
                <a:latin typeface="Work Sans"/>
                <a:ea typeface="Work Sans"/>
                <a:cs typeface="Work Sans"/>
                <a:sym typeface="Work Sans"/>
                <a:hlinkClick r:id="rId4"/>
              </a:rPr>
              <a:t>HERE</a:t>
            </a:r>
            <a:r>
              <a:rPr lang="en-GB" sz="1100">
                <a:latin typeface="Work Sans"/>
                <a:ea typeface="Work Sans"/>
                <a:cs typeface="Work Sans"/>
                <a:sym typeface="Work Sans"/>
              </a:rPr>
              <a:t>. </a:t>
            </a:r>
            <a:endParaRPr sz="1100">
              <a:latin typeface="Work Sans"/>
              <a:ea typeface="Work Sans"/>
              <a:cs typeface="Work Sans"/>
              <a:sym typeface="Work Sans"/>
            </a:endParaRPr>
          </a:p>
          <a:p>
            <a:pPr indent="0" lvl="0" marL="0" rtl="0" algn="l">
              <a:spcBef>
                <a:spcPts val="0"/>
              </a:spcBef>
              <a:spcAft>
                <a:spcPts val="1000"/>
              </a:spcAft>
              <a:buNone/>
            </a:pPr>
            <a:r>
              <a:t/>
            </a:r>
            <a:endParaRPr sz="1100">
              <a:latin typeface="Work Sans"/>
              <a:ea typeface="Work Sans"/>
              <a:cs typeface="Work Sans"/>
              <a:sym typeface="Work Sans"/>
            </a:endParaRPr>
          </a:p>
        </p:txBody>
      </p:sp>
      <p:sp>
        <p:nvSpPr>
          <p:cNvPr id="820" name="Google Shape;820;p98"/>
          <p:cNvSpPr txBox="1"/>
          <p:nvPr>
            <p:ph idx="1" type="body"/>
          </p:nvPr>
        </p:nvSpPr>
        <p:spPr>
          <a:xfrm>
            <a:off x="6183275" y="1064000"/>
            <a:ext cx="2960700" cy="1908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sz="1200">
                <a:solidFill>
                  <a:srgbClr val="BF9000"/>
                </a:solidFill>
                <a:latin typeface="Work Sans"/>
                <a:ea typeface="Work Sans"/>
                <a:cs typeface="Work Sans"/>
                <a:sym typeface="Work Sans"/>
              </a:rPr>
              <a:t>Secondaries</a:t>
            </a:r>
            <a:r>
              <a:rPr lang="en-GB" sz="1200">
                <a:latin typeface="Work Sans"/>
                <a:ea typeface="Work Sans"/>
                <a:cs typeface="Work Sans"/>
                <a:sym typeface="Work Sans"/>
              </a:rPr>
              <a:t>: Focus on taking the first steps. </a:t>
            </a:r>
            <a:endParaRPr sz="1200">
              <a:latin typeface="Work Sans"/>
              <a:ea typeface="Work Sans"/>
              <a:cs typeface="Work Sans"/>
              <a:sym typeface="Work Sans"/>
            </a:endParaRPr>
          </a:p>
          <a:p>
            <a:pPr indent="-298450" lvl="0" marL="457200" rtl="0" algn="l">
              <a:lnSpc>
                <a:spcPct val="150000"/>
              </a:lnSpc>
              <a:spcBef>
                <a:spcPts val="1000"/>
              </a:spcBef>
              <a:spcAft>
                <a:spcPts val="0"/>
              </a:spcAft>
              <a:buSzPts val="1100"/>
              <a:buFont typeface="Work Sans"/>
              <a:buChar char="●"/>
            </a:pPr>
            <a:r>
              <a:rPr lang="en-GB" sz="1100">
                <a:highlight>
                  <a:srgbClr val="FFFFFF"/>
                </a:highlight>
                <a:latin typeface="Work Sans"/>
                <a:ea typeface="Work Sans"/>
                <a:cs typeface="Work Sans"/>
                <a:sym typeface="Work Sans"/>
              </a:rPr>
              <a:t>Create a sustainability working group</a:t>
            </a:r>
            <a:endParaRPr sz="1100">
              <a:highlight>
                <a:srgbClr val="FFFFFF"/>
              </a:highlight>
              <a:latin typeface="Work Sans"/>
              <a:ea typeface="Work Sans"/>
              <a:cs typeface="Work Sans"/>
              <a:sym typeface="Work Sans"/>
            </a:endParaRPr>
          </a:p>
          <a:p>
            <a:pPr indent="-298450" lvl="0" marL="457200" rtl="0" algn="l">
              <a:lnSpc>
                <a:spcPct val="150000"/>
              </a:lnSpc>
              <a:spcBef>
                <a:spcPts val="0"/>
              </a:spcBef>
              <a:spcAft>
                <a:spcPts val="0"/>
              </a:spcAft>
              <a:buSzPts val="1100"/>
              <a:buFont typeface="Work Sans"/>
              <a:buChar char="●"/>
            </a:pPr>
            <a:r>
              <a:rPr lang="en-GB" sz="1100">
                <a:highlight>
                  <a:srgbClr val="FFFFFF"/>
                </a:highlight>
                <a:latin typeface="Work Sans"/>
                <a:ea typeface="Work Sans"/>
                <a:cs typeface="Work Sans"/>
                <a:sym typeface="Work Sans"/>
              </a:rPr>
              <a:t>Appoint a sustainability focussed governor</a:t>
            </a:r>
            <a:endParaRPr sz="1100">
              <a:highlight>
                <a:srgbClr val="FFFFFF"/>
              </a:highlight>
              <a:latin typeface="Work Sans"/>
              <a:ea typeface="Work Sans"/>
              <a:cs typeface="Work Sans"/>
              <a:sym typeface="Work Sans"/>
            </a:endParaRPr>
          </a:p>
          <a:p>
            <a:pPr indent="-298450" lvl="0" marL="457200" rtl="0" algn="l">
              <a:lnSpc>
                <a:spcPct val="150000"/>
              </a:lnSpc>
              <a:spcBef>
                <a:spcPts val="0"/>
              </a:spcBef>
              <a:spcAft>
                <a:spcPts val="0"/>
              </a:spcAft>
              <a:buSzPts val="1100"/>
              <a:buFont typeface="Work Sans"/>
              <a:buChar char="●"/>
            </a:pPr>
            <a:r>
              <a:rPr lang="en-GB" sz="1100">
                <a:highlight>
                  <a:srgbClr val="FFFFFF"/>
                </a:highlight>
                <a:latin typeface="Work Sans"/>
                <a:ea typeface="Work Sans"/>
                <a:cs typeface="Work Sans"/>
                <a:sym typeface="Work Sans"/>
              </a:rPr>
              <a:t>Understand your energy use </a:t>
            </a:r>
            <a:endParaRPr sz="1100">
              <a:highlight>
                <a:srgbClr val="FFFFFF"/>
              </a:highlight>
              <a:latin typeface="Work Sans"/>
              <a:ea typeface="Work Sans"/>
              <a:cs typeface="Work Sans"/>
              <a:sym typeface="Work Sans"/>
            </a:endParaRPr>
          </a:p>
          <a:p>
            <a:pPr indent="-298450" lvl="0" marL="457200" rtl="0" algn="l">
              <a:lnSpc>
                <a:spcPct val="150000"/>
              </a:lnSpc>
              <a:spcBef>
                <a:spcPts val="0"/>
              </a:spcBef>
              <a:spcAft>
                <a:spcPts val="0"/>
              </a:spcAft>
              <a:buSzPts val="1100"/>
              <a:buFont typeface="Work Sans"/>
              <a:buChar char="●"/>
            </a:pPr>
            <a:r>
              <a:rPr lang="en-GB" sz="1100">
                <a:highlight>
                  <a:srgbClr val="FFFFFF"/>
                </a:highlight>
                <a:latin typeface="Work Sans"/>
                <a:ea typeface="Work Sans"/>
                <a:cs typeface="Work Sans"/>
                <a:sym typeface="Work Sans"/>
              </a:rPr>
              <a:t>Understand how people travel to your setting</a:t>
            </a:r>
            <a:endParaRPr sz="1100">
              <a:highlight>
                <a:srgbClr val="FFFFFF"/>
              </a:highlight>
              <a:latin typeface="Work Sans"/>
              <a:ea typeface="Work Sans"/>
              <a:cs typeface="Work Sans"/>
              <a:sym typeface="Work Sans"/>
            </a:endParaRPr>
          </a:p>
          <a:p>
            <a:pPr indent="-298450" lvl="0" marL="457200" rtl="0" algn="l">
              <a:lnSpc>
                <a:spcPct val="150000"/>
              </a:lnSpc>
              <a:spcBef>
                <a:spcPts val="0"/>
              </a:spcBef>
              <a:spcAft>
                <a:spcPts val="0"/>
              </a:spcAft>
              <a:buSzPts val="1100"/>
              <a:buFont typeface="Work Sans"/>
              <a:buChar char="●"/>
            </a:pPr>
            <a:r>
              <a:rPr lang="en-GB" sz="1100">
                <a:highlight>
                  <a:srgbClr val="FFFFFF"/>
                </a:highlight>
                <a:latin typeface="Work Sans"/>
                <a:ea typeface="Work Sans"/>
                <a:cs typeface="Work Sans"/>
                <a:sym typeface="Work Sans"/>
              </a:rPr>
              <a:t>Conduct a waste audit. </a:t>
            </a:r>
            <a:endParaRPr sz="1100">
              <a:highlight>
                <a:srgbClr val="FFFFFF"/>
              </a:highlight>
              <a:latin typeface="Work Sans"/>
              <a:ea typeface="Work Sans"/>
              <a:cs typeface="Work Sans"/>
              <a:sym typeface="Work Sans"/>
            </a:endParaRPr>
          </a:p>
          <a:p>
            <a:pPr indent="0" lvl="0" marL="0" rtl="0" algn="l">
              <a:lnSpc>
                <a:spcPct val="150000"/>
              </a:lnSpc>
              <a:spcBef>
                <a:spcPts val="0"/>
              </a:spcBef>
              <a:spcAft>
                <a:spcPts val="0"/>
              </a:spcAft>
              <a:buNone/>
            </a:pPr>
            <a:r>
              <a:t/>
            </a:r>
            <a:endParaRPr sz="1100">
              <a:highlight>
                <a:srgbClr val="FFFFFF"/>
              </a:highlight>
              <a:latin typeface="Work Sans"/>
              <a:ea typeface="Work Sans"/>
              <a:cs typeface="Work Sans"/>
              <a:sym typeface="Work Sans"/>
            </a:endParaRPr>
          </a:p>
          <a:p>
            <a:pPr indent="0" lvl="0" marL="0" rtl="0" algn="l">
              <a:lnSpc>
                <a:spcPct val="150000"/>
              </a:lnSpc>
              <a:spcBef>
                <a:spcPts val="0"/>
              </a:spcBef>
              <a:spcAft>
                <a:spcPts val="0"/>
              </a:spcAft>
              <a:buNone/>
            </a:pPr>
            <a:r>
              <a:rPr lang="en-GB" sz="1100">
                <a:highlight>
                  <a:schemeClr val="lt1"/>
                </a:highlight>
                <a:latin typeface="Work Sans"/>
                <a:ea typeface="Work Sans"/>
                <a:cs typeface="Work Sans"/>
                <a:sym typeface="Work Sans"/>
              </a:rPr>
              <a:t>View Secondaries Suggestions List </a:t>
            </a:r>
            <a:r>
              <a:rPr lang="en-GB" sz="1100" u="sng">
                <a:solidFill>
                  <a:schemeClr val="hlink"/>
                </a:solidFill>
                <a:highlight>
                  <a:schemeClr val="lt1"/>
                </a:highlight>
                <a:latin typeface="Work Sans"/>
                <a:ea typeface="Work Sans"/>
                <a:cs typeface="Work Sans"/>
                <a:sym typeface="Work Sans"/>
                <a:hlinkClick r:id="rId5"/>
              </a:rPr>
              <a:t>HERE</a:t>
            </a:r>
            <a:r>
              <a:rPr lang="en-GB" sz="1100">
                <a:highlight>
                  <a:schemeClr val="lt1"/>
                </a:highlight>
                <a:latin typeface="Work Sans"/>
                <a:ea typeface="Work Sans"/>
                <a:cs typeface="Work Sans"/>
                <a:sym typeface="Work Sans"/>
              </a:rPr>
              <a:t>.</a:t>
            </a:r>
            <a:endParaRPr sz="1100">
              <a:highlight>
                <a:srgbClr val="FFFFFF"/>
              </a:highlight>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a:p>
            <a:pPr indent="0" lvl="0" marL="0" rtl="0" algn="l">
              <a:spcBef>
                <a:spcPts val="1000"/>
              </a:spcBef>
              <a:spcAft>
                <a:spcPts val="0"/>
              </a:spcAft>
              <a:buNone/>
            </a:pPr>
            <a:r>
              <a:rPr lang="en-GB" sz="1200">
                <a:latin typeface="Work Sans"/>
                <a:ea typeface="Work Sans"/>
                <a:cs typeface="Work Sans"/>
                <a:sym typeface="Work Sans"/>
              </a:rPr>
              <a:t> </a:t>
            </a:r>
            <a:endParaRPr sz="1200">
              <a:latin typeface="Work Sans"/>
              <a:ea typeface="Work Sans"/>
              <a:cs typeface="Work Sans"/>
              <a:sym typeface="Work Sans"/>
            </a:endParaRPr>
          </a:p>
          <a:p>
            <a:pPr indent="0" lvl="0" marL="0" rtl="0" algn="l">
              <a:spcBef>
                <a:spcPts val="1000"/>
              </a:spcBef>
              <a:spcAft>
                <a:spcPts val="1000"/>
              </a:spcAft>
              <a:buNone/>
            </a:pPr>
            <a:r>
              <a:t/>
            </a:r>
            <a:endParaRPr sz="1200">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9"/>
          <p:cNvSpPr txBox="1"/>
          <p:nvPr>
            <p:ph type="title"/>
          </p:nvPr>
        </p:nvSpPr>
        <p:spPr>
          <a:xfrm>
            <a:off x="426350" y="213650"/>
            <a:ext cx="81738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sz="4200"/>
              <a:t>Actions are grouped into aims </a:t>
            </a:r>
            <a:endParaRPr sz="4200"/>
          </a:p>
        </p:txBody>
      </p:sp>
      <p:pic>
        <p:nvPicPr>
          <p:cNvPr id="826" name="Google Shape;826;p99"/>
          <p:cNvPicPr preferRelativeResize="0"/>
          <p:nvPr/>
        </p:nvPicPr>
        <p:blipFill>
          <a:blip r:embed="rId3">
            <a:alphaModFix/>
          </a:blip>
          <a:stretch>
            <a:fillRect/>
          </a:stretch>
        </p:blipFill>
        <p:spPr>
          <a:xfrm>
            <a:off x="152400" y="1071050"/>
            <a:ext cx="8839200" cy="33829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00"/>
          <p:cNvPicPr preferRelativeResize="0"/>
          <p:nvPr/>
        </p:nvPicPr>
        <p:blipFill>
          <a:blip r:embed="rId3">
            <a:alphaModFix/>
          </a:blip>
          <a:stretch>
            <a:fillRect/>
          </a:stretch>
        </p:blipFill>
        <p:spPr>
          <a:xfrm>
            <a:off x="3074613" y="887425"/>
            <a:ext cx="2994775" cy="3022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1"/>
          <p:cNvSpPr txBox="1"/>
          <p:nvPr>
            <p:ph type="title"/>
          </p:nvPr>
        </p:nvSpPr>
        <p:spPr>
          <a:xfrm>
            <a:off x="1623100" y="1973175"/>
            <a:ext cx="6628500" cy="1585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a:t>I</a:t>
            </a:r>
            <a:r>
              <a:rPr lang="en-GB">
                <a:solidFill>
                  <a:srgbClr val="FFFFFF"/>
                </a:solidFill>
              </a:rPr>
              <a:t>dentify an aim for your setting &amp; Save to list</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2"/>
          <p:cNvSpPr txBox="1"/>
          <p:nvPr>
            <p:ph type="title"/>
          </p:nvPr>
        </p:nvSpPr>
        <p:spPr>
          <a:xfrm>
            <a:off x="356350" y="274900"/>
            <a:ext cx="82686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A whole setting approach</a:t>
            </a:r>
            <a:endParaRPr/>
          </a:p>
        </p:txBody>
      </p:sp>
      <p:pic>
        <p:nvPicPr>
          <p:cNvPr id="842" name="Google Shape;842;p102"/>
          <p:cNvPicPr preferRelativeResize="0"/>
          <p:nvPr/>
        </p:nvPicPr>
        <p:blipFill>
          <a:blip r:embed="rId3">
            <a:alphaModFix/>
          </a:blip>
          <a:stretch>
            <a:fillRect/>
          </a:stretch>
        </p:blipFill>
        <p:spPr>
          <a:xfrm>
            <a:off x="207025" y="1239500"/>
            <a:ext cx="5634051" cy="2512100"/>
          </a:xfrm>
          <a:prstGeom prst="rect">
            <a:avLst/>
          </a:prstGeom>
          <a:noFill/>
          <a:ln>
            <a:noFill/>
          </a:ln>
        </p:spPr>
      </p:pic>
      <p:pic>
        <p:nvPicPr>
          <p:cNvPr id="843" name="Google Shape;843;p102"/>
          <p:cNvPicPr preferRelativeResize="0"/>
          <p:nvPr/>
        </p:nvPicPr>
        <p:blipFill>
          <a:blip r:embed="rId4">
            <a:alphaModFix/>
          </a:blip>
          <a:stretch>
            <a:fillRect/>
          </a:stretch>
        </p:blipFill>
        <p:spPr>
          <a:xfrm>
            <a:off x="2274450" y="1902122"/>
            <a:ext cx="1499200" cy="1186850"/>
          </a:xfrm>
          <a:prstGeom prst="rect">
            <a:avLst/>
          </a:prstGeom>
          <a:noFill/>
          <a:ln cap="flat" cmpd="sng" w="76200">
            <a:solidFill>
              <a:srgbClr val="6AA84F"/>
            </a:solidFill>
            <a:prstDash val="solid"/>
            <a:round/>
            <a:headEnd len="sm" w="sm" type="none"/>
            <a:tailEnd len="sm" w="sm" type="none"/>
          </a:ln>
        </p:spPr>
      </p:pic>
      <p:sp>
        <p:nvSpPr>
          <p:cNvPr id="844" name="Google Shape;844;p102"/>
          <p:cNvSpPr txBox="1"/>
          <p:nvPr>
            <p:ph idx="1" type="body"/>
          </p:nvPr>
        </p:nvSpPr>
        <p:spPr>
          <a:xfrm>
            <a:off x="6400850" y="1213225"/>
            <a:ext cx="2467500" cy="31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sz="1500"/>
              <a:t>Why?</a:t>
            </a:r>
            <a:endParaRPr sz="1500"/>
          </a:p>
          <a:p>
            <a:pPr indent="-323850" lvl="0" marL="457200" rtl="0" algn="l">
              <a:spcBef>
                <a:spcPts val="1000"/>
              </a:spcBef>
              <a:spcAft>
                <a:spcPts val="0"/>
              </a:spcAft>
              <a:buSzPts val="1500"/>
              <a:buChar char="●"/>
            </a:pPr>
            <a:r>
              <a:rPr lang="en-GB" sz="1500"/>
              <a:t>To share the workload </a:t>
            </a:r>
            <a:endParaRPr sz="1500"/>
          </a:p>
          <a:p>
            <a:pPr indent="-323850" lvl="0" marL="457200" rtl="0" algn="l">
              <a:spcBef>
                <a:spcPts val="0"/>
              </a:spcBef>
              <a:spcAft>
                <a:spcPts val="0"/>
              </a:spcAft>
              <a:buSzPts val="1500"/>
              <a:buChar char="●"/>
            </a:pPr>
            <a:r>
              <a:rPr lang="en-GB" sz="1500"/>
              <a:t>To share the </a:t>
            </a:r>
            <a:r>
              <a:rPr lang="en-GB" sz="1500"/>
              <a:t>responsibility</a:t>
            </a:r>
            <a:r>
              <a:rPr lang="en-GB" sz="1500"/>
              <a:t> </a:t>
            </a:r>
            <a:endParaRPr sz="1500"/>
          </a:p>
          <a:p>
            <a:pPr indent="-323850" lvl="0" marL="457200" rtl="0" algn="l">
              <a:spcBef>
                <a:spcPts val="0"/>
              </a:spcBef>
              <a:spcAft>
                <a:spcPts val="0"/>
              </a:spcAft>
              <a:buSzPts val="1500"/>
              <a:buChar char="●"/>
            </a:pPr>
            <a:r>
              <a:rPr lang="en-GB" sz="1500"/>
              <a:t>To help embed into daily operations, </a:t>
            </a:r>
            <a:r>
              <a:rPr lang="en-GB" sz="1500"/>
              <a:t>culture</a:t>
            </a:r>
            <a:r>
              <a:rPr lang="en-GB" sz="1500"/>
              <a:t> and ethos </a:t>
            </a:r>
            <a:endParaRPr sz="1500"/>
          </a:p>
          <a:p>
            <a:pPr indent="-323850" lvl="0" marL="457200" rtl="0" algn="l">
              <a:spcBef>
                <a:spcPts val="0"/>
              </a:spcBef>
              <a:spcAft>
                <a:spcPts val="0"/>
              </a:spcAft>
              <a:buSzPts val="1500"/>
              <a:buChar char="●"/>
            </a:pPr>
            <a:r>
              <a:rPr lang="en-GB" sz="1500"/>
              <a:t>To ensure people feel included </a:t>
            </a:r>
            <a:endParaRPr sz="1500"/>
          </a:p>
        </p:txBody>
      </p:sp>
      <p:sp>
        <p:nvSpPr>
          <p:cNvPr id="845" name="Google Shape;845;p102"/>
          <p:cNvSpPr txBox="1"/>
          <p:nvPr>
            <p:ph type="title"/>
          </p:nvPr>
        </p:nvSpPr>
        <p:spPr>
          <a:xfrm>
            <a:off x="1051750" y="3904000"/>
            <a:ext cx="52458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sz="2300">
                <a:solidFill>
                  <a:srgbClr val="741B47"/>
                </a:solidFill>
              </a:rPr>
              <a:t>Use your networks to drive change</a:t>
            </a:r>
            <a:endParaRPr sz="2300">
              <a:solidFill>
                <a:srgbClr val="741B4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descr="Icon symbol chat outline vector illustration 5337802 Vector Art at Vecteezy" id="713" name="Google Shape;713;p85"/>
          <p:cNvPicPr preferRelativeResize="0"/>
          <p:nvPr/>
        </p:nvPicPr>
        <p:blipFill>
          <a:blip r:embed="rId3">
            <a:alphaModFix/>
          </a:blip>
          <a:stretch>
            <a:fillRect/>
          </a:stretch>
        </p:blipFill>
        <p:spPr>
          <a:xfrm>
            <a:off x="4717675" y="1480975"/>
            <a:ext cx="1258923" cy="1179599"/>
          </a:xfrm>
          <a:prstGeom prst="rect">
            <a:avLst/>
          </a:prstGeom>
          <a:noFill/>
          <a:ln>
            <a:noFill/>
          </a:ln>
        </p:spPr>
      </p:pic>
      <p:sp>
        <p:nvSpPr>
          <p:cNvPr id="714" name="Google Shape;714;p85"/>
          <p:cNvSpPr txBox="1"/>
          <p:nvPr>
            <p:ph type="title"/>
          </p:nvPr>
        </p:nvSpPr>
        <p:spPr>
          <a:xfrm>
            <a:off x="653850" y="318650"/>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Housekeeping</a:t>
            </a:r>
            <a:endParaRPr/>
          </a:p>
        </p:txBody>
      </p:sp>
      <p:pic>
        <p:nvPicPr>
          <p:cNvPr descr="Mute PNG Transparent Mute.PNG Images. | PlusPNG" id="715" name="Google Shape;715;p85"/>
          <p:cNvPicPr preferRelativeResize="0"/>
          <p:nvPr/>
        </p:nvPicPr>
        <p:blipFill>
          <a:blip r:embed="rId4">
            <a:alphaModFix/>
          </a:blip>
          <a:stretch>
            <a:fillRect/>
          </a:stretch>
        </p:blipFill>
        <p:spPr>
          <a:xfrm>
            <a:off x="1067087" y="1700525"/>
            <a:ext cx="915063" cy="857400"/>
          </a:xfrm>
          <a:prstGeom prst="rect">
            <a:avLst/>
          </a:prstGeom>
          <a:noFill/>
          <a:ln>
            <a:noFill/>
          </a:ln>
        </p:spPr>
      </p:pic>
      <p:pic>
        <p:nvPicPr>
          <p:cNvPr descr="habla burbuja plano vector icono. discusión diálogo logo ilustración ..." id="716" name="Google Shape;716;p85"/>
          <p:cNvPicPr preferRelativeResize="0"/>
          <p:nvPr/>
        </p:nvPicPr>
        <p:blipFill>
          <a:blip r:embed="rId5">
            <a:alphaModFix/>
          </a:blip>
          <a:stretch>
            <a:fillRect/>
          </a:stretch>
        </p:blipFill>
        <p:spPr>
          <a:xfrm>
            <a:off x="4794541" y="2644805"/>
            <a:ext cx="1258923" cy="1179599"/>
          </a:xfrm>
          <a:prstGeom prst="rect">
            <a:avLst/>
          </a:prstGeom>
          <a:noFill/>
          <a:ln>
            <a:noFill/>
          </a:ln>
        </p:spPr>
      </p:pic>
      <p:sp>
        <p:nvSpPr>
          <p:cNvPr id="717" name="Google Shape;717;p85"/>
          <p:cNvSpPr txBox="1"/>
          <p:nvPr/>
        </p:nvSpPr>
        <p:spPr>
          <a:xfrm>
            <a:off x="2437975" y="1747400"/>
            <a:ext cx="16440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Please keep yourself on mute</a:t>
            </a:r>
            <a:endParaRPr/>
          </a:p>
        </p:txBody>
      </p:sp>
      <p:sp>
        <p:nvSpPr>
          <p:cNvPr id="718" name="Google Shape;718;p85"/>
          <p:cNvSpPr txBox="1"/>
          <p:nvPr/>
        </p:nvSpPr>
        <p:spPr>
          <a:xfrm>
            <a:off x="6306875" y="1747400"/>
            <a:ext cx="16440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Feel free to introduce yourself in the chat</a:t>
            </a:r>
            <a:endParaRPr/>
          </a:p>
        </p:txBody>
      </p:sp>
      <p:sp>
        <p:nvSpPr>
          <p:cNvPr id="719" name="Google Shape;719;p85"/>
          <p:cNvSpPr txBox="1"/>
          <p:nvPr/>
        </p:nvSpPr>
        <p:spPr>
          <a:xfrm>
            <a:off x="6306875" y="2888775"/>
            <a:ext cx="16440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Put questions in the chat at any time</a:t>
            </a:r>
            <a:endParaRPr/>
          </a:p>
        </p:txBody>
      </p:sp>
      <p:pic>
        <p:nvPicPr>
          <p:cNvPr descr="Camera off icon ui interface 7225019 Vector Art at Vecteezy" id="720" name="Google Shape;720;p85"/>
          <p:cNvPicPr preferRelativeResize="0"/>
          <p:nvPr/>
        </p:nvPicPr>
        <p:blipFill>
          <a:blip r:embed="rId6">
            <a:alphaModFix/>
          </a:blip>
          <a:stretch>
            <a:fillRect/>
          </a:stretch>
        </p:blipFill>
        <p:spPr>
          <a:xfrm>
            <a:off x="1008624" y="2902051"/>
            <a:ext cx="915075" cy="857411"/>
          </a:xfrm>
          <a:prstGeom prst="rect">
            <a:avLst/>
          </a:prstGeom>
          <a:noFill/>
          <a:ln>
            <a:noFill/>
          </a:ln>
        </p:spPr>
      </p:pic>
      <p:sp>
        <p:nvSpPr>
          <p:cNvPr id="721" name="Google Shape;721;p85"/>
          <p:cNvSpPr txBox="1"/>
          <p:nvPr/>
        </p:nvSpPr>
        <p:spPr>
          <a:xfrm>
            <a:off x="2437975" y="2861925"/>
            <a:ext cx="16440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Feel free to have your camera on or off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3"/>
          <p:cNvSpPr txBox="1"/>
          <p:nvPr>
            <p:ph type="title"/>
          </p:nvPr>
        </p:nvSpPr>
        <p:spPr>
          <a:xfrm>
            <a:off x="382600" y="283650"/>
            <a:ext cx="82686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Using Topics </a:t>
            </a:r>
            <a:endParaRPr/>
          </a:p>
        </p:txBody>
      </p:sp>
      <p:sp>
        <p:nvSpPr>
          <p:cNvPr id="851" name="Google Shape;851;p103"/>
          <p:cNvSpPr txBox="1"/>
          <p:nvPr/>
        </p:nvSpPr>
        <p:spPr>
          <a:xfrm>
            <a:off x="234000" y="1141050"/>
            <a:ext cx="5659200" cy="36018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lang="en-GB" sz="1500">
                <a:latin typeface="Work Sans"/>
                <a:ea typeface="Work Sans"/>
                <a:cs typeface="Work Sans"/>
                <a:sym typeface="Work Sans"/>
              </a:rPr>
              <a:t>Topics are a useful and quick way to </a:t>
            </a:r>
            <a:r>
              <a:rPr b="1" lang="en-GB" sz="1500">
                <a:latin typeface="Work Sans"/>
                <a:ea typeface="Work Sans"/>
                <a:cs typeface="Work Sans"/>
                <a:sym typeface="Work Sans"/>
              </a:rPr>
              <a:t>collaborate with colleagues</a:t>
            </a:r>
            <a:r>
              <a:rPr lang="en-GB" sz="1500">
                <a:latin typeface="Work Sans"/>
                <a:ea typeface="Work Sans"/>
                <a:cs typeface="Work Sans"/>
                <a:sym typeface="Work Sans"/>
              </a:rPr>
              <a:t> and for them to quickly navigate to appropriate actions, resources guidance &amp; support.</a:t>
            </a:r>
            <a:endParaRPr sz="1500">
              <a:latin typeface="Work Sans"/>
              <a:ea typeface="Work Sans"/>
              <a:cs typeface="Work Sans"/>
              <a:sym typeface="Work Sans"/>
            </a:endParaRPr>
          </a:p>
          <a:p>
            <a:pPr indent="0" lvl="0" marL="0" rtl="0" algn="l">
              <a:lnSpc>
                <a:spcPct val="125454"/>
              </a:lnSpc>
              <a:spcBef>
                <a:spcPts val="0"/>
              </a:spcBef>
              <a:spcAft>
                <a:spcPts val="0"/>
              </a:spcAft>
              <a:buNone/>
            </a:pPr>
            <a:r>
              <a:t/>
            </a:r>
            <a:endParaRPr sz="1500">
              <a:latin typeface="Work Sans"/>
              <a:ea typeface="Work Sans"/>
              <a:cs typeface="Work Sans"/>
              <a:sym typeface="Work Sans"/>
            </a:endParaRPr>
          </a:p>
          <a:p>
            <a:pPr indent="-323850" lvl="0" marL="457200" rtl="0" algn="l">
              <a:lnSpc>
                <a:spcPct val="125454"/>
              </a:lnSpc>
              <a:spcBef>
                <a:spcPts val="0"/>
              </a:spcBef>
              <a:spcAft>
                <a:spcPts val="0"/>
              </a:spcAft>
              <a:buSzPts val="1500"/>
              <a:buFont typeface="Work Sans"/>
              <a:buChar char="●"/>
            </a:pPr>
            <a:r>
              <a:rPr lang="en-GB" sz="1500">
                <a:latin typeface="Work Sans"/>
                <a:ea typeface="Work Sans"/>
                <a:cs typeface="Work Sans"/>
                <a:sym typeface="Work Sans"/>
              </a:rPr>
              <a:t>For example, site teams maybe </a:t>
            </a:r>
            <a:r>
              <a:rPr lang="en-GB" sz="1500">
                <a:latin typeface="Work Sans"/>
                <a:ea typeface="Work Sans"/>
                <a:cs typeface="Work Sans"/>
                <a:sym typeface="Work Sans"/>
              </a:rPr>
              <a:t>interested</a:t>
            </a:r>
            <a:r>
              <a:rPr lang="en-GB" sz="1500">
                <a:latin typeface="Work Sans"/>
                <a:ea typeface="Work Sans"/>
                <a:cs typeface="Work Sans"/>
                <a:sym typeface="Work Sans"/>
              </a:rPr>
              <a:t> in reducing energy costs and therefore go straight to the </a:t>
            </a:r>
            <a:r>
              <a:rPr b="1" lang="en-GB" sz="1500">
                <a:latin typeface="Work Sans"/>
                <a:ea typeface="Work Sans"/>
                <a:cs typeface="Work Sans"/>
                <a:sym typeface="Work Sans"/>
              </a:rPr>
              <a:t>Energy</a:t>
            </a:r>
            <a:r>
              <a:rPr lang="en-GB" sz="1500">
                <a:latin typeface="Work Sans"/>
                <a:ea typeface="Work Sans"/>
                <a:cs typeface="Work Sans"/>
                <a:sym typeface="Work Sans"/>
              </a:rPr>
              <a:t> Topic. </a:t>
            </a:r>
            <a:endParaRPr sz="1500">
              <a:latin typeface="Work Sans"/>
              <a:ea typeface="Work Sans"/>
              <a:cs typeface="Work Sans"/>
              <a:sym typeface="Work Sans"/>
            </a:endParaRPr>
          </a:p>
          <a:p>
            <a:pPr indent="-323850" lvl="0" marL="457200" rtl="0" algn="l">
              <a:lnSpc>
                <a:spcPct val="125454"/>
              </a:lnSpc>
              <a:spcBef>
                <a:spcPts val="0"/>
              </a:spcBef>
              <a:spcAft>
                <a:spcPts val="0"/>
              </a:spcAft>
              <a:buSzPts val="1500"/>
              <a:buFont typeface="Work Sans"/>
              <a:buChar char="●"/>
            </a:pPr>
            <a:r>
              <a:rPr lang="en-GB" sz="1500">
                <a:latin typeface="Work Sans"/>
                <a:ea typeface="Work Sans"/>
                <a:cs typeface="Work Sans"/>
                <a:sym typeface="Work Sans"/>
              </a:rPr>
              <a:t>Business/finance managers maybe interested in </a:t>
            </a:r>
            <a:r>
              <a:rPr b="1" lang="en-GB" sz="1500">
                <a:latin typeface="Work Sans"/>
                <a:ea typeface="Work Sans"/>
                <a:cs typeface="Work Sans"/>
                <a:sym typeface="Work Sans"/>
              </a:rPr>
              <a:t>Funding </a:t>
            </a:r>
            <a:r>
              <a:rPr lang="en-GB" sz="1500">
                <a:latin typeface="Work Sans"/>
                <a:ea typeface="Work Sans"/>
                <a:cs typeface="Work Sans"/>
                <a:sym typeface="Work Sans"/>
              </a:rPr>
              <a:t>or </a:t>
            </a:r>
            <a:r>
              <a:rPr b="1" lang="en-GB" sz="1500">
                <a:latin typeface="Work Sans"/>
                <a:ea typeface="Work Sans"/>
                <a:cs typeface="Work Sans"/>
                <a:sym typeface="Work Sans"/>
              </a:rPr>
              <a:t>Procurement</a:t>
            </a:r>
            <a:r>
              <a:rPr lang="en-GB" sz="1500">
                <a:latin typeface="Work Sans"/>
                <a:ea typeface="Work Sans"/>
                <a:cs typeface="Work Sans"/>
                <a:sym typeface="Work Sans"/>
              </a:rPr>
              <a:t>. </a:t>
            </a:r>
            <a:endParaRPr sz="1500">
              <a:latin typeface="Work Sans"/>
              <a:ea typeface="Work Sans"/>
              <a:cs typeface="Work Sans"/>
              <a:sym typeface="Work Sans"/>
            </a:endParaRPr>
          </a:p>
          <a:p>
            <a:pPr indent="-323850" lvl="0" marL="457200" rtl="0" algn="l">
              <a:lnSpc>
                <a:spcPct val="125454"/>
              </a:lnSpc>
              <a:spcBef>
                <a:spcPts val="0"/>
              </a:spcBef>
              <a:spcAft>
                <a:spcPts val="0"/>
              </a:spcAft>
              <a:buSzPts val="1500"/>
              <a:buFont typeface="Work Sans"/>
              <a:buChar char="●"/>
            </a:pPr>
            <a:r>
              <a:rPr lang="en-GB" sz="1500">
                <a:latin typeface="Work Sans"/>
                <a:ea typeface="Work Sans"/>
                <a:cs typeface="Work Sans"/>
                <a:sym typeface="Work Sans"/>
              </a:rPr>
              <a:t>Governors in </a:t>
            </a:r>
            <a:r>
              <a:rPr b="1" lang="en-GB" sz="1500">
                <a:latin typeface="Work Sans"/>
                <a:ea typeface="Work Sans"/>
                <a:cs typeface="Work Sans"/>
                <a:sym typeface="Work Sans"/>
              </a:rPr>
              <a:t>Planning and Monitoring </a:t>
            </a:r>
            <a:endParaRPr b="1" sz="1500">
              <a:latin typeface="Work Sans"/>
              <a:ea typeface="Work Sans"/>
              <a:cs typeface="Work Sans"/>
              <a:sym typeface="Work Sans"/>
            </a:endParaRPr>
          </a:p>
          <a:p>
            <a:pPr indent="-323850" lvl="0" marL="457200" rtl="0" algn="l">
              <a:lnSpc>
                <a:spcPct val="125454"/>
              </a:lnSpc>
              <a:spcBef>
                <a:spcPts val="0"/>
              </a:spcBef>
              <a:spcAft>
                <a:spcPts val="0"/>
              </a:spcAft>
              <a:buSzPts val="1500"/>
              <a:buFont typeface="Work Sans"/>
              <a:buChar char="●"/>
            </a:pPr>
            <a:r>
              <a:rPr lang="en-GB" sz="1500">
                <a:latin typeface="Work Sans"/>
                <a:ea typeface="Work Sans"/>
                <a:cs typeface="Work Sans"/>
                <a:sym typeface="Work Sans"/>
              </a:rPr>
              <a:t>Kitchen/catering staff in </a:t>
            </a:r>
            <a:r>
              <a:rPr b="1" lang="en-GB" sz="1500">
                <a:latin typeface="Work Sans"/>
                <a:ea typeface="Work Sans"/>
                <a:cs typeface="Work Sans"/>
                <a:sym typeface="Work Sans"/>
              </a:rPr>
              <a:t>Food &amp; </a:t>
            </a:r>
            <a:r>
              <a:rPr b="1" lang="en-GB" sz="1500">
                <a:latin typeface="Work Sans"/>
                <a:ea typeface="Work Sans"/>
                <a:cs typeface="Work Sans"/>
                <a:sym typeface="Work Sans"/>
              </a:rPr>
              <a:t>Catering</a:t>
            </a:r>
            <a:r>
              <a:rPr lang="en-GB" sz="1500">
                <a:latin typeface="Work Sans"/>
                <a:ea typeface="Work Sans"/>
                <a:cs typeface="Work Sans"/>
                <a:sym typeface="Work Sans"/>
              </a:rPr>
              <a:t> and </a:t>
            </a:r>
            <a:r>
              <a:rPr b="1" lang="en-GB" sz="1500">
                <a:latin typeface="Work Sans"/>
                <a:ea typeface="Work Sans"/>
                <a:cs typeface="Work Sans"/>
                <a:sym typeface="Work Sans"/>
              </a:rPr>
              <a:t>Waste</a:t>
            </a:r>
            <a:endParaRPr b="1" sz="1500">
              <a:latin typeface="Work Sans"/>
              <a:ea typeface="Work Sans"/>
              <a:cs typeface="Work Sans"/>
              <a:sym typeface="Work Sans"/>
            </a:endParaRPr>
          </a:p>
          <a:p>
            <a:pPr indent="0" lvl="0" marL="0" rtl="0" algn="l">
              <a:lnSpc>
                <a:spcPct val="125454"/>
              </a:lnSpc>
              <a:spcBef>
                <a:spcPts val="0"/>
              </a:spcBef>
              <a:spcAft>
                <a:spcPts val="0"/>
              </a:spcAft>
              <a:buNone/>
            </a:pPr>
            <a:r>
              <a:t/>
            </a:r>
            <a:endParaRPr sz="1500">
              <a:latin typeface="Work Sans"/>
              <a:ea typeface="Work Sans"/>
              <a:cs typeface="Work Sans"/>
              <a:sym typeface="Work Sans"/>
            </a:endParaRPr>
          </a:p>
        </p:txBody>
      </p:sp>
      <p:pic>
        <p:nvPicPr>
          <p:cNvPr id="852" name="Google Shape;852;p103"/>
          <p:cNvPicPr preferRelativeResize="0"/>
          <p:nvPr/>
        </p:nvPicPr>
        <p:blipFill>
          <a:blip r:embed="rId3">
            <a:alphaModFix/>
          </a:blip>
          <a:stretch>
            <a:fillRect/>
          </a:stretch>
        </p:blipFill>
        <p:spPr>
          <a:xfrm>
            <a:off x="5664000" y="1377750"/>
            <a:ext cx="3380100" cy="2685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p104"/>
          <p:cNvPicPr preferRelativeResize="0"/>
          <p:nvPr/>
        </p:nvPicPr>
        <p:blipFill>
          <a:blip r:embed="rId3">
            <a:alphaModFix/>
          </a:blip>
          <a:stretch>
            <a:fillRect/>
          </a:stretch>
        </p:blipFill>
        <p:spPr>
          <a:xfrm>
            <a:off x="3074613" y="887425"/>
            <a:ext cx="2994775" cy="3022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05"/>
          <p:cNvSpPr txBox="1"/>
          <p:nvPr>
            <p:ph type="title"/>
          </p:nvPr>
        </p:nvSpPr>
        <p:spPr>
          <a:xfrm>
            <a:off x="514375" y="261450"/>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Creating </a:t>
            </a:r>
            <a:r>
              <a:rPr lang="en-GB"/>
              <a:t>your plan</a:t>
            </a:r>
            <a:endParaRPr/>
          </a:p>
        </p:txBody>
      </p:sp>
      <p:sp>
        <p:nvSpPr>
          <p:cNvPr id="863" name="Google Shape;863;p105"/>
          <p:cNvSpPr txBox="1"/>
          <p:nvPr>
            <p:ph idx="1" type="body"/>
          </p:nvPr>
        </p:nvSpPr>
        <p:spPr>
          <a:xfrm>
            <a:off x="514375" y="1213225"/>
            <a:ext cx="8354100" cy="311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sz="1600"/>
              <a:t>Ask yourself: </a:t>
            </a:r>
            <a:endParaRPr sz="1600"/>
          </a:p>
          <a:p>
            <a:pPr indent="-330200" lvl="0" marL="457200" rtl="0" algn="l">
              <a:spcBef>
                <a:spcPts val="1000"/>
              </a:spcBef>
              <a:spcAft>
                <a:spcPts val="0"/>
              </a:spcAft>
              <a:buSzPts val="1600"/>
              <a:buChar char="●"/>
            </a:pPr>
            <a:r>
              <a:rPr b="1" lang="en-GB" sz="1600"/>
              <a:t>WHAT</a:t>
            </a:r>
            <a:r>
              <a:rPr lang="en-GB" sz="1600"/>
              <a:t> are your chosen actions? </a:t>
            </a:r>
            <a:endParaRPr sz="1600"/>
          </a:p>
          <a:p>
            <a:pPr indent="-330200" lvl="0" marL="457200" rtl="0" algn="l">
              <a:spcBef>
                <a:spcPts val="0"/>
              </a:spcBef>
              <a:spcAft>
                <a:spcPts val="0"/>
              </a:spcAft>
              <a:buSzPts val="1600"/>
              <a:buChar char="●"/>
            </a:pPr>
            <a:r>
              <a:rPr b="1" lang="en-GB" sz="1600"/>
              <a:t>HOW</a:t>
            </a:r>
            <a:r>
              <a:rPr lang="en-GB" sz="1600"/>
              <a:t> are the actions going to be done? Use the resources to do this. </a:t>
            </a:r>
            <a:endParaRPr sz="1600"/>
          </a:p>
          <a:p>
            <a:pPr indent="-330200" lvl="0" marL="457200" rtl="0" algn="l">
              <a:spcBef>
                <a:spcPts val="0"/>
              </a:spcBef>
              <a:spcAft>
                <a:spcPts val="0"/>
              </a:spcAft>
              <a:buSzPts val="1600"/>
              <a:buChar char="●"/>
            </a:pPr>
            <a:r>
              <a:rPr b="1" lang="en-GB" sz="1600"/>
              <a:t>WHO</a:t>
            </a:r>
            <a:r>
              <a:rPr lang="en-GB" sz="1600"/>
              <a:t> is going to be responsible and deliver the action? </a:t>
            </a:r>
            <a:endParaRPr sz="1600"/>
          </a:p>
          <a:p>
            <a:pPr indent="-330200" lvl="1" marL="914400" rtl="0" algn="l">
              <a:spcBef>
                <a:spcPts val="0"/>
              </a:spcBef>
              <a:spcAft>
                <a:spcPts val="0"/>
              </a:spcAft>
              <a:buSzPts val="1600"/>
              <a:buChar char="○"/>
            </a:pPr>
            <a:r>
              <a:rPr lang="en-GB" sz="1600"/>
              <a:t>Be sure to </a:t>
            </a:r>
            <a:r>
              <a:rPr b="1" lang="en-GB" sz="1600"/>
              <a:t>share your plan</a:t>
            </a:r>
            <a:r>
              <a:rPr lang="en-GB" sz="1600"/>
              <a:t> with your setting and </a:t>
            </a:r>
            <a:r>
              <a:rPr lang="en-GB" sz="1600"/>
              <a:t>community</a:t>
            </a:r>
            <a:r>
              <a:rPr lang="en-GB" sz="1600"/>
              <a:t>. </a:t>
            </a:r>
            <a:endParaRPr sz="1600"/>
          </a:p>
          <a:p>
            <a:pPr indent="-330200" lvl="0" marL="457200" rtl="0" algn="l">
              <a:spcBef>
                <a:spcPts val="0"/>
              </a:spcBef>
              <a:spcAft>
                <a:spcPts val="0"/>
              </a:spcAft>
              <a:buSzPts val="1600"/>
              <a:buChar char="●"/>
            </a:pPr>
            <a:r>
              <a:rPr b="1" lang="en-GB" sz="1600"/>
              <a:t>WHEN</a:t>
            </a:r>
            <a:r>
              <a:rPr lang="en-GB" sz="1600"/>
              <a:t> are things going to get done? Have a progress measure to help with this (not started, on track, delayed, </a:t>
            </a:r>
            <a:r>
              <a:rPr lang="en-GB" sz="1600"/>
              <a:t>completed</a:t>
            </a:r>
            <a:r>
              <a:rPr lang="en-GB" sz="1600"/>
              <a:t>) </a:t>
            </a:r>
            <a:endParaRPr sz="1600"/>
          </a:p>
          <a:p>
            <a:pPr indent="0" lvl="0" marL="0" rtl="0" algn="l">
              <a:spcBef>
                <a:spcPts val="1000"/>
              </a:spcBef>
              <a:spcAft>
                <a:spcPts val="0"/>
              </a:spcAft>
              <a:buNone/>
            </a:pPr>
            <a:r>
              <a:rPr lang="en-GB" sz="1600"/>
              <a:t>Nice to have:</a:t>
            </a:r>
            <a:endParaRPr sz="1600"/>
          </a:p>
          <a:p>
            <a:pPr indent="-330200" lvl="0" marL="457200" rtl="0" algn="l">
              <a:spcBef>
                <a:spcPts val="1000"/>
              </a:spcBef>
              <a:spcAft>
                <a:spcPts val="0"/>
              </a:spcAft>
              <a:buSzPts val="1600"/>
              <a:buChar char="●"/>
            </a:pPr>
            <a:r>
              <a:rPr lang="en-GB" sz="1600"/>
              <a:t>Costs </a:t>
            </a:r>
            <a:endParaRPr sz="1600"/>
          </a:p>
          <a:p>
            <a:pPr indent="-330200" lvl="0" marL="457200" rtl="0" algn="l">
              <a:spcBef>
                <a:spcPts val="0"/>
              </a:spcBef>
              <a:spcAft>
                <a:spcPts val="0"/>
              </a:spcAft>
              <a:buSzPts val="1600"/>
              <a:buChar char="●"/>
            </a:pPr>
            <a:r>
              <a:rPr lang="en-GB" sz="1600"/>
              <a:t>Links to School Improvement Plan (if applicable)</a:t>
            </a:r>
            <a:endParaRPr sz="1600"/>
          </a:p>
          <a:p>
            <a:pPr indent="0" lvl="0" marL="0" rtl="0" algn="l">
              <a:spcBef>
                <a:spcPts val="1000"/>
              </a:spcBef>
              <a:spcAft>
                <a:spcPts val="1000"/>
              </a:spcAft>
              <a:buNone/>
            </a:pPr>
            <a:r>
              <a:t/>
            </a:r>
            <a:endParaRPr/>
          </a:p>
        </p:txBody>
      </p:sp>
      <p:sp>
        <p:nvSpPr>
          <p:cNvPr id="864" name="Google Shape;864;p105"/>
          <p:cNvSpPr txBox="1"/>
          <p:nvPr>
            <p:ph idx="2" type="body"/>
          </p:nvPr>
        </p:nvSpPr>
        <p:spPr>
          <a:xfrm>
            <a:off x="6038625" y="3380600"/>
            <a:ext cx="2919300" cy="11031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sz="1300"/>
              <a:t>Actions to provide more support:</a:t>
            </a:r>
            <a:endParaRPr sz="1300"/>
          </a:p>
          <a:p>
            <a:pPr indent="-311150" lvl="0" marL="457200" rtl="0" algn="l">
              <a:spcBef>
                <a:spcPts val="1000"/>
              </a:spcBef>
              <a:spcAft>
                <a:spcPts val="0"/>
              </a:spcAft>
              <a:buSzPts val="1300"/>
              <a:buChar char="●"/>
            </a:pPr>
            <a:r>
              <a:rPr lang="en-GB" sz="1300" u="sng">
                <a:solidFill>
                  <a:schemeClr val="hlink"/>
                </a:solidFill>
                <a:hlinkClick r:id="rId3"/>
              </a:rPr>
              <a:t>Develop a short term action plan </a:t>
            </a:r>
            <a:endParaRPr sz="1300"/>
          </a:p>
          <a:p>
            <a:pPr indent="-311150" lvl="0" marL="457200" rtl="0" algn="l">
              <a:spcBef>
                <a:spcPts val="0"/>
              </a:spcBef>
              <a:spcAft>
                <a:spcPts val="0"/>
              </a:spcAft>
              <a:buSzPts val="1300"/>
              <a:buChar char="●"/>
            </a:pPr>
            <a:r>
              <a:rPr lang="en-GB" sz="1300" u="sng">
                <a:solidFill>
                  <a:schemeClr val="hlink"/>
                </a:solidFill>
                <a:hlinkClick r:id="rId4"/>
              </a:rPr>
              <a:t>Develop a long term action plan </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06"/>
          <p:cNvSpPr txBox="1"/>
          <p:nvPr>
            <p:ph type="title"/>
          </p:nvPr>
        </p:nvSpPr>
        <p:spPr>
          <a:xfrm>
            <a:off x="1623100" y="1973175"/>
            <a:ext cx="6628500" cy="1585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a:t>Identify three people to engage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7"/>
          <p:cNvSpPr/>
          <p:nvPr/>
        </p:nvSpPr>
        <p:spPr>
          <a:xfrm>
            <a:off x="5435725" y="2700550"/>
            <a:ext cx="3302400" cy="158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5" name="Google Shape;875;p107"/>
          <p:cNvSpPr/>
          <p:nvPr/>
        </p:nvSpPr>
        <p:spPr>
          <a:xfrm>
            <a:off x="165850" y="2700550"/>
            <a:ext cx="4222800" cy="158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p107"/>
          <p:cNvSpPr/>
          <p:nvPr/>
        </p:nvSpPr>
        <p:spPr>
          <a:xfrm>
            <a:off x="2546225" y="1209675"/>
            <a:ext cx="4164300" cy="118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7" name="Google Shape;877;p107"/>
          <p:cNvSpPr txBox="1"/>
          <p:nvPr>
            <p:ph type="title"/>
          </p:nvPr>
        </p:nvSpPr>
        <p:spPr>
          <a:xfrm>
            <a:off x="653850" y="318650"/>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In Summary</a:t>
            </a:r>
            <a:endParaRPr/>
          </a:p>
        </p:txBody>
      </p:sp>
      <p:pic>
        <p:nvPicPr>
          <p:cNvPr id="878" name="Google Shape;878;p107"/>
          <p:cNvPicPr preferRelativeResize="0"/>
          <p:nvPr/>
        </p:nvPicPr>
        <p:blipFill>
          <a:blip r:embed="rId3">
            <a:alphaModFix/>
          </a:blip>
          <a:stretch>
            <a:fillRect/>
          </a:stretch>
        </p:blipFill>
        <p:spPr>
          <a:xfrm>
            <a:off x="6210122" y="3584202"/>
            <a:ext cx="1494016" cy="659025"/>
          </a:xfrm>
          <a:prstGeom prst="rect">
            <a:avLst/>
          </a:prstGeom>
          <a:noFill/>
          <a:ln>
            <a:noFill/>
          </a:ln>
        </p:spPr>
      </p:pic>
      <p:pic>
        <p:nvPicPr>
          <p:cNvPr id="879" name="Google Shape;879;p107"/>
          <p:cNvPicPr preferRelativeResize="0"/>
          <p:nvPr/>
        </p:nvPicPr>
        <p:blipFill>
          <a:blip r:embed="rId4">
            <a:alphaModFix/>
          </a:blip>
          <a:stretch>
            <a:fillRect/>
          </a:stretch>
        </p:blipFill>
        <p:spPr>
          <a:xfrm>
            <a:off x="2552888" y="1282822"/>
            <a:ext cx="1824625" cy="917050"/>
          </a:xfrm>
          <a:prstGeom prst="rect">
            <a:avLst/>
          </a:prstGeom>
          <a:solidFill>
            <a:srgbClr val="D9EAD3"/>
          </a:solidFill>
          <a:ln>
            <a:noFill/>
          </a:ln>
        </p:spPr>
      </p:pic>
      <p:pic>
        <p:nvPicPr>
          <p:cNvPr id="880" name="Google Shape;880;p107"/>
          <p:cNvPicPr preferRelativeResize="0"/>
          <p:nvPr/>
        </p:nvPicPr>
        <p:blipFill>
          <a:blip r:embed="rId5">
            <a:alphaModFix/>
          </a:blip>
          <a:stretch>
            <a:fillRect/>
          </a:stretch>
        </p:blipFill>
        <p:spPr>
          <a:xfrm>
            <a:off x="3033546" y="3488100"/>
            <a:ext cx="1160254" cy="659025"/>
          </a:xfrm>
          <a:prstGeom prst="rect">
            <a:avLst/>
          </a:prstGeom>
          <a:noFill/>
          <a:ln>
            <a:noFill/>
          </a:ln>
        </p:spPr>
      </p:pic>
      <p:pic>
        <p:nvPicPr>
          <p:cNvPr id="881" name="Google Shape;881;p107"/>
          <p:cNvPicPr preferRelativeResize="0"/>
          <p:nvPr/>
        </p:nvPicPr>
        <p:blipFill>
          <a:blip r:embed="rId6">
            <a:alphaModFix/>
          </a:blip>
          <a:stretch>
            <a:fillRect/>
          </a:stretch>
        </p:blipFill>
        <p:spPr>
          <a:xfrm>
            <a:off x="165850" y="3488101"/>
            <a:ext cx="2784125" cy="659025"/>
          </a:xfrm>
          <a:prstGeom prst="rect">
            <a:avLst/>
          </a:prstGeom>
          <a:noFill/>
          <a:ln>
            <a:noFill/>
          </a:ln>
        </p:spPr>
      </p:pic>
      <p:sp>
        <p:nvSpPr>
          <p:cNvPr id="882" name="Google Shape;882;p107"/>
          <p:cNvSpPr txBox="1"/>
          <p:nvPr/>
        </p:nvSpPr>
        <p:spPr>
          <a:xfrm>
            <a:off x="4583250" y="1282825"/>
            <a:ext cx="2182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Work Sans SemiBold"/>
                <a:ea typeface="Work Sans SemiBold"/>
                <a:cs typeface="Work Sans SemiBold"/>
                <a:sym typeface="Work Sans SemiBold"/>
              </a:rPr>
              <a:t>For online support to:</a:t>
            </a:r>
            <a:endParaRPr sz="1200">
              <a:solidFill>
                <a:schemeClr val="dk1"/>
              </a:solidFill>
              <a:latin typeface="Work Sans SemiBold"/>
              <a:ea typeface="Work Sans SemiBold"/>
              <a:cs typeface="Work Sans SemiBold"/>
              <a:sym typeface="Work Sans SemiBold"/>
            </a:endParaRPr>
          </a:p>
          <a:p>
            <a:pPr indent="0" lvl="0" marL="0" rtl="0" algn="l">
              <a:spcBef>
                <a:spcPts val="0"/>
              </a:spcBef>
              <a:spcAft>
                <a:spcPts val="0"/>
              </a:spcAft>
              <a:buNone/>
            </a:pPr>
            <a:r>
              <a:rPr lang="en-GB" sz="1200">
                <a:solidFill>
                  <a:schemeClr val="dk1"/>
                </a:solidFill>
                <a:latin typeface="Work Sans SemiBold"/>
                <a:ea typeface="Work Sans SemiBold"/>
                <a:cs typeface="Work Sans SemiBold"/>
                <a:sym typeface="Work Sans SemiBold"/>
              </a:rPr>
              <a:t>- Identify sets to take for your action plan</a:t>
            </a:r>
            <a:endParaRPr sz="1200">
              <a:solidFill>
                <a:schemeClr val="dk1"/>
              </a:solidFill>
              <a:latin typeface="Work Sans SemiBold"/>
              <a:ea typeface="Work Sans SemiBold"/>
              <a:cs typeface="Work Sans SemiBold"/>
              <a:sym typeface="Work Sans SemiBold"/>
            </a:endParaRPr>
          </a:p>
          <a:p>
            <a:pPr indent="0" lvl="0" marL="0" rtl="0" algn="l">
              <a:spcBef>
                <a:spcPts val="0"/>
              </a:spcBef>
              <a:spcAft>
                <a:spcPts val="0"/>
              </a:spcAft>
              <a:buNone/>
            </a:pPr>
            <a:r>
              <a:rPr lang="en-GB" sz="1200">
                <a:solidFill>
                  <a:schemeClr val="dk1"/>
                </a:solidFill>
                <a:latin typeface="Work Sans SemiBold"/>
                <a:ea typeface="Work Sans SemiBold"/>
                <a:cs typeface="Work Sans SemiBold"/>
                <a:sym typeface="Work Sans SemiBold"/>
              </a:rPr>
              <a:t>- Access resources to help you take action</a:t>
            </a:r>
            <a:endParaRPr sz="1200"/>
          </a:p>
        </p:txBody>
      </p:sp>
      <p:sp>
        <p:nvSpPr>
          <p:cNvPr id="883" name="Google Shape;883;p107"/>
          <p:cNvSpPr txBox="1"/>
          <p:nvPr/>
        </p:nvSpPr>
        <p:spPr>
          <a:xfrm>
            <a:off x="854188" y="27949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Work Sans SemiBold"/>
                <a:ea typeface="Work Sans SemiBold"/>
                <a:cs typeface="Work Sans SemiBold"/>
                <a:sym typeface="Work Sans SemiBold"/>
              </a:rPr>
              <a:t>For in person, expert support to help develop and implement your plan</a:t>
            </a:r>
            <a:endParaRPr sz="1200"/>
          </a:p>
        </p:txBody>
      </p:sp>
      <p:sp>
        <p:nvSpPr>
          <p:cNvPr id="884" name="Google Shape;884;p107"/>
          <p:cNvSpPr txBox="1"/>
          <p:nvPr/>
        </p:nvSpPr>
        <p:spPr>
          <a:xfrm>
            <a:off x="5586923" y="28453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Work Sans SemiBold"/>
                <a:ea typeface="Work Sans SemiBold"/>
                <a:cs typeface="Work Sans SemiBold"/>
                <a:sym typeface="Work Sans SemiBold"/>
              </a:rPr>
              <a:t>For curriculum linked resources and hands-on activities that empower students to transform your grounds</a:t>
            </a:r>
            <a:endParaRPr sz="1200"/>
          </a:p>
        </p:txBody>
      </p:sp>
      <p:cxnSp>
        <p:nvCxnSpPr>
          <p:cNvPr id="885" name="Google Shape;885;p107"/>
          <p:cNvCxnSpPr/>
          <p:nvPr/>
        </p:nvCxnSpPr>
        <p:spPr>
          <a:xfrm flipH="1">
            <a:off x="3527200" y="2418400"/>
            <a:ext cx="861300" cy="247800"/>
          </a:xfrm>
          <a:prstGeom prst="straightConnector1">
            <a:avLst/>
          </a:prstGeom>
          <a:noFill/>
          <a:ln cap="flat" cmpd="sng" w="9525">
            <a:solidFill>
              <a:schemeClr val="dk2"/>
            </a:solidFill>
            <a:prstDash val="solid"/>
            <a:round/>
            <a:headEnd len="med" w="med" type="none"/>
            <a:tailEnd len="med" w="med" type="triangle"/>
          </a:ln>
        </p:spPr>
      </p:cxnSp>
      <p:cxnSp>
        <p:nvCxnSpPr>
          <p:cNvPr id="886" name="Google Shape;886;p107"/>
          <p:cNvCxnSpPr/>
          <p:nvPr/>
        </p:nvCxnSpPr>
        <p:spPr>
          <a:xfrm>
            <a:off x="5266325" y="2434813"/>
            <a:ext cx="943800" cy="247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8"/>
          <p:cNvSpPr txBox="1"/>
          <p:nvPr>
            <p:ph type="title"/>
          </p:nvPr>
        </p:nvSpPr>
        <p:spPr>
          <a:xfrm>
            <a:off x="318976" y="1443258"/>
            <a:ext cx="4194600" cy="11964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121830"/>
              </a:buClr>
              <a:buSzPts val="3300"/>
              <a:buFont typeface="Arial"/>
              <a:buNone/>
            </a:pPr>
            <a:r>
              <a:rPr lang="en-GB"/>
              <a:t>Requesting a</a:t>
            </a:r>
            <a:br>
              <a:rPr lang="en-GB"/>
            </a:br>
            <a:r>
              <a:rPr lang="en-GB"/>
              <a:t>Climate Ambassador</a:t>
            </a:r>
            <a:endParaRPr/>
          </a:p>
        </p:txBody>
      </p:sp>
      <p:sp>
        <p:nvSpPr>
          <p:cNvPr id="892" name="Google Shape;892;p108"/>
          <p:cNvSpPr/>
          <p:nvPr/>
        </p:nvSpPr>
        <p:spPr>
          <a:xfrm>
            <a:off x="4689389" y="4429898"/>
            <a:ext cx="1000800" cy="2130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09"/>
          <p:cNvSpPr txBox="1"/>
          <p:nvPr>
            <p:ph type="title"/>
          </p:nvPr>
        </p:nvSpPr>
        <p:spPr>
          <a:xfrm>
            <a:off x="628650" y="692944"/>
            <a:ext cx="7886700" cy="990600"/>
          </a:xfrm>
          <a:prstGeom prst="rect">
            <a:avLst/>
          </a:prstGeom>
          <a:noFill/>
          <a:ln>
            <a:noFill/>
          </a:ln>
        </p:spPr>
        <p:txBody>
          <a:bodyPr anchorCtr="0" anchor="t" bIns="34275" lIns="0" spcFirstLastPara="1" rIns="0" wrap="square" tIns="34275">
            <a:normAutofit/>
          </a:bodyPr>
          <a:lstStyle/>
          <a:p>
            <a:pPr indent="0" lvl="0" marL="0" rtl="0" algn="l">
              <a:lnSpc>
                <a:spcPct val="90000"/>
              </a:lnSpc>
              <a:spcBef>
                <a:spcPts val="0"/>
              </a:spcBef>
              <a:spcAft>
                <a:spcPts val="0"/>
              </a:spcAft>
              <a:buClr>
                <a:srgbClr val="121830"/>
              </a:buClr>
              <a:buSzPts val="3300"/>
              <a:buFont typeface="Arial"/>
              <a:buNone/>
            </a:pPr>
            <a:r>
              <a:rPr lang="en-GB"/>
              <a:t>Our objective</a:t>
            </a:r>
            <a:endParaRPr/>
          </a:p>
        </p:txBody>
      </p:sp>
      <p:sp>
        <p:nvSpPr>
          <p:cNvPr id="899" name="Google Shape;899;p109"/>
          <p:cNvSpPr txBox="1"/>
          <p:nvPr>
            <p:ph idx="1" type="body"/>
          </p:nvPr>
        </p:nvSpPr>
        <p:spPr>
          <a:xfrm>
            <a:off x="628650" y="1959237"/>
            <a:ext cx="3828900" cy="3102900"/>
          </a:xfrm>
          <a:prstGeom prst="rect">
            <a:avLst/>
          </a:prstGeom>
          <a:noFill/>
          <a:ln>
            <a:noFill/>
          </a:ln>
        </p:spPr>
        <p:txBody>
          <a:bodyPr anchorCtr="0" anchor="t" bIns="34275" lIns="0" spcFirstLastPara="1" rIns="0" wrap="square" tIns="34275">
            <a:normAutofit/>
          </a:bodyPr>
          <a:lstStyle/>
          <a:p>
            <a:pPr indent="0" lvl="0" marL="0" rtl="0" algn="l">
              <a:lnSpc>
                <a:spcPct val="120000"/>
              </a:lnSpc>
              <a:spcBef>
                <a:spcPts val="0"/>
              </a:spcBef>
              <a:spcAft>
                <a:spcPts val="0"/>
              </a:spcAft>
              <a:buClr>
                <a:srgbClr val="082F6B"/>
              </a:buClr>
              <a:buSzPts val="1500"/>
              <a:buNone/>
            </a:pPr>
            <a:r>
              <a:rPr lang="en-GB" sz="1500">
                <a:solidFill>
                  <a:srgbClr val="082F6B"/>
                </a:solidFill>
              </a:rPr>
              <a:t>To provide education settings within England access to support from volunteer Climate Ambassadors, who will help them develop and deliver impactful Climate Action Plans.</a:t>
            </a:r>
            <a:endParaRPr/>
          </a:p>
          <a:p>
            <a:pPr indent="0" lvl="0" marL="0" rtl="0" algn="l">
              <a:lnSpc>
                <a:spcPct val="120000"/>
              </a:lnSpc>
              <a:spcBef>
                <a:spcPts val="800"/>
              </a:spcBef>
              <a:spcAft>
                <a:spcPts val="0"/>
              </a:spcAft>
              <a:buClr>
                <a:srgbClr val="121830"/>
              </a:buClr>
              <a:buSzPts val="1200"/>
              <a:buNone/>
            </a:pPr>
            <a:r>
              <a:t/>
            </a:r>
            <a:endParaRPr/>
          </a:p>
        </p:txBody>
      </p:sp>
      <p:pic>
        <p:nvPicPr>
          <p:cNvPr id="900" name="Google Shape;900;p109"/>
          <p:cNvPicPr preferRelativeResize="0"/>
          <p:nvPr/>
        </p:nvPicPr>
        <p:blipFill rotWithShape="1">
          <a:blip r:embed="rId3">
            <a:alphaModFix/>
          </a:blip>
          <a:srcRect b="0" l="0" r="0" t="0"/>
          <a:stretch/>
        </p:blipFill>
        <p:spPr>
          <a:xfrm>
            <a:off x="7010008" y="692944"/>
            <a:ext cx="1892808" cy="1890000"/>
          </a:xfrm>
          <a:prstGeom prst="rect">
            <a:avLst/>
          </a:prstGeom>
          <a:noFill/>
          <a:ln>
            <a:noFill/>
          </a:ln>
        </p:spPr>
      </p:pic>
      <p:pic>
        <p:nvPicPr>
          <p:cNvPr id="901" name="Google Shape;901;p109"/>
          <p:cNvPicPr preferRelativeResize="0"/>
          <p:nvPr/>
        </p:nvPicPr>
        <p:blipFill rotWithShape="1">
          <a:blip r:embed="rId4">
            <a:alphaModFix/>
          </a:blip>
          <a:srcRect b="0" l="0" r="0" t="0"/>
          <a:stretch/>
        </p:blipFill>
        <p:spPr>
          <a:xfrm>
            <a:off x="4898846" y="692944"/>
            <a:ext cx="1886002" cy="1890000"/>
          </a:xfrm>
          <a:prstGeom prst="rect">
            <a:avLst/>
          </a:prstGeom>
          <a:noFill/>
          <a:ln>
            <a:noFill/>
          </a:ln>
        </p:spPr>
      </p:pic>
      <p:pic>
        <p:nvPicPr>
          <p:cNvPr id="902" name="Google Shape;902;p109"/>
          <p:cNvPicPr preferRelativeResize="0"/>
          <p:nvPr>
            <p:ph idx="2" type="pic"/>
          </p:nvPr>
        </p:nvPicPr>
        <p:blipFill rotWithShape="1">
          <a:blip r:embed="rId5">
            <a:alphaModFix/>
          </a:blip>
          <a:srcRect b="0" l="0" r="0" t="0"/>
          <a:stretch/>
        </p:blipFill>
        <p:spPr>
          <a:xfrm>
            <a:off x="7010009" y="2863121"/>
            <a:ext cx="1886002" cy="1890001"/>
          </a:xfrm>
          <a:prstGeom prst="rect">
            <a:avLst/>
          </a:prstGeom>
          <a:noFill/>
          <a:ln>
            <a:noFill/>
          </a:ln>
        </p:spPr>
      </p:pic>
      <p:pic>
        <p:nvPicPr>
          <p:cNvPr id="903" name="Google Shape;903;p109"/>
          <p:cNvPicPr preferRelativeResize="0"/>
          <p:nvPr/>
        </p:nvPicPr>
        <p:blipFill rotWithShape="1">
          <a:blip r:embed="rId6">
            <a:alphaModFix/>
          </a:blip>
          <a:srcRect b="0" l="0" r="0" t="0"/>
          <a:stretch/>
        </p:blipFill>
        <p:spPr>
          <a:xfrm>
            <a:off x="4898846" y="2863121"/>
            <a:ext cx="1886002" cy="1890000"/>
          </a:xfrm>
          <a:prstGeom prst="rect">
            <a:avLst/>
          </a:prstGeom>
          <a:noFill/>
          <a:ln>
            <a:noFill/>
          </a:ln>
        </p:spPr>
      </p:pic>
      <p:sp>
        <p:nvSpPr>
          <p:cNvPr id="904" name="Google Shape;904;p109"/>
          <p:cNvSpPr txBox="1"/>
          <p:nvPr/>
        </p:nvSpPr>
        <p:spPr>
          <a:xfrm>
            <a:off x="5034513" y="2230027"/>
            <a:ext cx="1632000" cy="284700"/>
          </a:xfrm>
          <a:prstGeom prst="rect">
            <a:avLst/>
          </a:prstGeom>
          <a:solidFill>
            <a:srgbClr val="2276B8"/>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Decarbonisation</a:t>
            </a:r>
            <a:endParaRPr b="0" i="0" sz="1400" u="none" cap="none" strike="noStrike">
              <a:solidFill>
                <a:srgbClr val="FFFFFF"/>
              </a:solidFill>
              <a:latin typeface="Arial"/>
              <a:ea typeface="Arial"/>
              <a:cs typeface="Arial"/>
              <a:sym typeface="Arial"/>
            </a:endParaRPr>
          </a:p>
        </p:txBody>
      </p:sp>
      <p:sp>
        <p:nvSpPr>
          <p:cNvPr id="905" name="Google Shape;905;p109"/>
          <p:cNvSpPr txBox="1"/>
          <p:nvPr/>
        </p:nvSpPr>
        <p:spPr>
          <a:xfrm>
            <a:off x="7173996" y="2063471"/>
            <a:ext cx="1632000" cy="500100"/>
          </a:xfrm>
          <a:prstGeom prst="rect">
            <a:avLst/>
          </a:prstGeom>
          <a:solidFill>
            <a:srgbClr val="F14A3A"/>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Adaptation and resilience</a:t>
            </a:r>
            <a:endParaRPr sz="1100"/>
          </a:p>
        </p:txBody>
      </p:sp>
      <p:sp>
        <p:nvSpPr>
          <p:cNvPr id="906" name="Google Shape;906;p109"/>
          <p:cNvSpPr txBox="1"/>
          <p:nvPr/>
        </p:nvSpPr>
        <p:spPr>
          <a:xfrm>
            <a:off x="5034513" y="4208182"/>
            <a:ext cx="1632000" cy="500100"/>
          </a:xfrm>
          <a:prstGeom prst="rect">
            <a:avLst/>
          </a:prstGeom>
          <a:solidFill>
            <a:srgbClr val="B8D4E8"/>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Climate education and green careers</a:t>
            </a:r>
            <a:endParaRPr sz="1100"/>
          </a:p>
        </p:txBody>
      </p:sp>
      <p:sp>
        <p:nvSpPr>
          <p:cNvPr id="907" name="Google Shape;907;p109"/>
          <p:cNvSpPr txBox="1"/>
          <p:nvPr/>
        </p:nvSpPr>
        <p:spPr>
          <a:xfrm>
            <a:off x="7130500" y="4346781"/>
            <a:ext cx="1632000" cy="284700"/>
          </a:xfrm>
          <a:prstGeom prst="rect">
            <a:avLst/>
          </a:prstGeom>
          <a:solidFill>
            <a:srgbClr val="A41D22"/>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Biodiversity</a:t>
            </a:r>
            <a:endParaRPr sz="1100"/>
          </a:p>
        </p:txBody>
      </p:sp>
      <p:pic>
        <p:nvPicPr>
          <p:cNvPr id="908" name="Google Shape;908;p109"/>
          <p:cNvPicPr preferRelativeResize="0"/>
          <p:nvPr/>
        </p:nvPicPr>
        <p:blipFill rotWithShape="1">
          <a:blip r:embed="rId7">
            <a:alphaModFix/>
          </a:blip>
          <a:srcRect b="0" l="0" r="0" t="0"/>
          <a:stretch/>
        </p:blipFill>
        <p:spPr>
          <a:xfrm>
            <a:off x="0" y="4085375"/>
            <a:ext cx="1154318" cy="1058125"/>
          </a:xfrm>
          <a:prstGeom prst="rect">
            <a:avLst/>
          </a:prstGeom>
          <a:noFill/>
          <a:ln>
            <a:noFill/>
          </a:ln>
        </p:spPr>
      </p:pic>
      <p:pic>
        <p:nvPicPr>
          <p:cNvPr id="909" name="Google Shape;909;p109"/>
          <p:cNvPicPr preferRelativeResize="0"/>
          <p:nvPr/>
        </p:nvPicPr>
        <p:blipFill rotWithShape="1">
          <a:blip r:embed="rId8">
            <a:alphaModFix/>
          </a:blip>
          <a:srcRect b="23847" l="0" r="0" t="23842"/>
          <a:stretch/>
        </p:blipFill>
        <p:spPr>
          <a:xfrm>
            <a:off x="6923485" y="219075"/>
            <a:ext cx="1077516" cy="3131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0"/>
          <p:cNvSpPr txBox="1"/>
          <p:nvPr>
            <p:ph idx="1" type="body"/>
          </p:nvPr>
        </p:nvSpPr>
        <p:spPr>
          <a:xfrm>
            <a:off x="628650" y="1600796"/>
            <a:ext cx="3797700" cy="3160200"/>
          </a:xfrm>
          <a:prstGeom prst="rect">
            <a:avLst/>
          </a:prstGeom>
          <a:noFill/>
          <a:ln>
            <a:noFill/>
          </a:ln>
        </p:spPr>
        <p:txBody>
          <a:bodyPr anchorCtr="0" anchor="t" bIns="34275" lIns="0" spcFirstLastPara="1" rIns="0" wrap="square" tIns="34275">
            <a:normAutofit fontScale="85000" lnSpcReduction="10000"/>
          </a:bodyPr>
          <a:lstStyle/>
          <a:p>
            <a:pPr indent="-215265" lvl="0" marL="215900" rtl="0" algn="l">
              <a:lnSpc>
                <a:spcPct val="120000"/>
              </a:lnSpc>
              <a:spcBef>
                <a:spcPts val="0"/>
              </a:spcBef>
              <a:spcAft>
                <a:spcPts val="0"/>
              </a:spcAft>
              <a:buClr>
                <a:srgbClr val="121830"/>
              </a:buClr>
              <a:buSzPct val="100000"/>
              <a:buChar char="•"/>
            </a:pPr>
            <a:r>
              <a:rPr lang="en-GB" sz="1400">
                <a:latin typeface="Arial"/>
                <a:ea typeface="Arial"/>
                <a:cs typeface="Arial"/>
                <a:sym typeface="Arial"/>
              </a:rPr>
              <a:t>Volunteers from across</a:t>
            </a:r>
            <a:r>
              <a:rPr b="1" lang="en-GB" sz="1400">
                <a:latin typeface="Arial"/>
                <a:ea typeface="Arial"/>
                <a:cs typeface="Arial"/>
                <a:sym typeface="Arial"/>
              </a:rPr>
              <a:t> private, public, charity, university and community sectors</a:t>
            </a:r>
            <a:r>
              <a:rPr lang="en-GB" sz="1400">
                <a:latin typeface="Arial"/>
                <a:ea typeface="Arial"/>
                <a:cs typeface="Arial"/>
                <a:sym typeface="Arial"/>
              </a:rPr>
              <a:t> who want to put their climate change and sustainability knowledge to work. </a:t>
            </a:r>
            <a:endParaRPr/>
          </a:p>
          <a:p>
            <a:pPr indent="-215265" lvl="0" marL="215900" rtl="0" algn="l">
              <a:lnSpc>
                <a:spcPct val="120000"/>
              </a:lnSpc>
              <a:spcBef>
                <a:spcPts val="800"/>
              </a:spcBef>
              <a:spcAft>
                <a:spcPts val="0"/>
              </a:spcAft>
              <a:buClr>
                <a:schemeClr val="dk1"/>
              </a:buClr>
              <a:buSzPct val="100000"/>
              <a:buChar char="•"/>
            </a:pPr>
            <a:r>
              <a:rPr lang="en-GB" sz="1400">
                <a:solidFill>
                  <a:schemeClr val="dk1"/>
                </a:solidFill>
                <a:latin typeface="Arial"/>
                <a:ea typeface="Arial"/>
                <a:cs typeface="Arial"/>
                <a:sym typeface="Arial"/>
              </a:rPr>
              <a:t>Aim to support education settings deliver meaningful change on sustainability and climate change.</a:t>
            </a:r>
            <a:endParaRPr/>
          </a:p>
          <a:p>
            <a:pPr indent="-215265" lvl="0" marL="215900" rtl="0" algn="l">
              <a:lnSpc>
                <a:spcPct val="120000"/>
              </a:lnSpc>
              <a:spcBef>
                <a:spcPts val="800"/>
              </a:spcBef>
              <a:spcAft>
                <a:spcPts val="0"/>
              </a:spcAft>
              <a:buClr>
                <a:schemeClr val="dk1"/>
              </a:buClr>
              <a:buSzPct val="100000"/>
              <a:buFont typeface="Arial"/>
              <a:buChar char="•"/>
            </a:pPr>
            <a:r>
              <a:rPr lang="en-GB" sz="1400">
                <a:solidFill>
                  <a:schemeClr val="dk1"/>
                </a:solidFill>
                <a:latin typeface="Arial"/>
                <a:ea typeface="Arial"/>
                <a:cs typeface="Arial"/>
                <a:sym typeface="Arial"/>
              </a:rPr>
              <a:t>Climate Ambassadors will be fully DBS checked, have undertaken mandatory training and have access to a suite of additional training to complement their existing expertise and skillsets.</a:t>
            </a:r>
            <a:endParaRPr/>
          </a:p>
          <a:p>
            <a:pPr indent="-215265" lvl="0" marL="215900" rtl="0" algn="l">
              <a:lnSpc>
                <a:spcPct val="120000"/>
              </a:lnSpc>
              <a:spcBef>
                <a:spcPts val="800"/>
              </a:spcBef>
              <a:spcAft>
                <a:spcPts val="0"/>
              </a:spcAft>
              <a:buClr>
                <a:schemeClr val="dk1"/>
              </a:buClr>
              <a:buSzPct val="100000"/>
              <a:buFont typeface="Arial"/>
              <a:buChar char="•"/>
            </a:pPr>
            <a:r>
              <a:rPr lang="en-GB" sz="1400">
                <a:solidFill>
                  <a:schemeClr val="dk1"/>
                </a:solidFill>
                <a:latin typeface="Arial"/>
                <a:ea typeface="Arial"/>
                <a:cs typeface="Arial"/>
                <a:sym typeface="Arial"/>
              </a:rPr>
              <a:t>Work with leaders, staff, young people and governors.</a:t>
            </a:r>
            <a:endParaRPr/>
          </a:p>
          <a:p>
            <a:pPr indent="-139700" lvl="0" marL="215900" rtl="0" algn="l">
              <a:lnSpc>
                <a:spcPct val="120000"/>
              </a:lnSpc>
              <a:spcBef>
                <a:spcPts val="800"/>
              </a:spcBef>
              <a:spcAft>
                <a:spcPts val="0"/>
              </a:spcAft>
              <a:buClr>
                <a:srgbClr val="121830"/>
              </a:buClr>
              <a:buSzPct val="100000"/>
              <a:buFont typeface="Arial"/>
              <a:buNone/>
            </a:pPr>
            <a:r>
              <a:t/>
            </a:r>
            <a:endParaRPr sz="1400">
              <a:solidFill>
                <a:schemeClr val="dk1"/>
              </a:solidFill>
              <a:latin typeface="Arial"/>
              <a:ea typeface="Arial"/>
              <a:cs typeface="Arial"/>
              <a:sym typeface="Arial"/>
            </a:endParaRPr>
          </a:p>
        </p:txBody>
      </p:sp>
      <p:sp>
        <p:nvSpPr>
          <p:cNvPr id="916" name="Google Shape;916;p110"/>
          <p:cNvSpPr txBox="1"/>
          <p:nvPr>
            <p:ph type="title"/>
          </p:nvPr>
        </p:nvSpPr>
        <p:spPr>
          <a:xfrm>
            <a:off x="628650" y="614363"/>
            <a:ext cx="7886700" cy="855900"/>
          </a:xfrm>
          <a:prstGeom prst="rect">
            <a:avLst/>
          </a:prstGeom>
          <a:noFill/>
          <a:ln>
            <a:noFill/>
          </a:ln>
        </p:spPr>
        <p:txBody>
          <a:bodyPr anchorCtr="0" anchor="b" bIns="34275" lIns="0" spcFirstLastPara="1" rIns="0" wrap="square" tIns="34275">
            <a:normAutofit/>
          </a:bodyPr>
          <a:lstStyle/>
          <a:p>
            <a:pPr indent="0" lvl="0" marL="0" rtl="0" algn="l">
              <a:lnSpc>
                <a:spcPct val="90000"/>
              </a:lnSpc>
              <a:spcBef>
                <a:spcPts val="0"/>
              </a:spcBef>
              <a:spcAft>
                <a:spcPts val="0"/>
              </a:spcAft>
              <a:buClr>
                <a:srgbClr val="121830"/>
              </a:buClr>
              <a:buSzPts val="3300"/>
              <a:buFont typeface="Arial"/>
              <a:buNone/>
            </a:pPr>
            <a:r>
              <a:rPr lang="en-GB">
                <a:latin typeface="Arial"/>
                <a:ea typeface="Arial"/>
                <a:cs typeface="Arial"/>
                <a:sym typeface="Arial"/>
              </a:rPr>
              <a:t>What is a Climate Ambassador?</a:t>
            </a:r>
            <a:endParaRPr/>
          </a:p>
        </p:txBody>
      </p:sp>
      <p:pic>
        <p:nvPicPr>
          <p:cNvPr id="917" name="Google Shape;917;p110"/>
          <p:cNvPicPr preferRelativeResize="0"/>
          <p:nvPr>
            <p:ph idx="2" type="pic"/>
          </p:nvPr>
        </p:nvPicPr>
        <p:blipFill rotWithShape="1">
          <a:blip r:embed="rId3">
            <a:alphaModFix/>
          </a:blip>
          <a:srcRect b="23847" l="0" r="0" t="23842"/>
          <a:stretch/>
        </p:blipFill>
        <p:spPr>
          <a:xfrm>
            <a:off x="6923485" y="219075"/>
            <a:ext cx="1077516" cy="313135"/>
          </a:xfrm>
          <a:prstGeom prst="rect">
            <a:avLst/>
          </a:prstGeom>
          <a:noFill/>
          <a:ln>
            <a:noFill/>
          </a:ln>
        </p:spPr>
      </p:pic>
      <p:pic>
        <p:nvPicPr>
          <p:cNvPr descr="A group of children in a classroom&#10;&#10;Description automatically generated" id="918" name="Google Shape;918;p110"/>
          <p:cNvPicPr preferRelativeResize="0"/>
          <p:nvPr/>
        </p:nvPicPr>
        <p:blipFill rotWithShape="1">
          <a:blip r:embed="rId4">
            <a:alphaModFix/>
          </a:blip>
          <a:srcRect b="0" l="15758" r="15758" t="0"/>
          <a:stretch/>
        </p:blipFill>
        <p:spPr>
          <a:xfrm>
            <a:off x="5020870" y="1672446"/>
            <a:ext cx="4123132" cy="27981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1"/>
          <p:cNvSpPr txBox="1"/>
          <p:nvPr>
            <p:ph idx="1" type="body"/>
          </p:nvPr>
        </p:nvSpPr>
        <p:spPr>
          <a:xfrm>
            <a:off x="628650" y="1756063"/>
            <a:ext cx="7886700" cy="3067200"/>
          </a:xfrm>
          <a:prstGeom prst="rect">
            <a:avLst/>
          </a:prstGeom>
          <a:noFill/>
          <a:ln>
            <a:noFill/>
          </a:ln>
        </p:spPr>
        <p:txBody>
          <a:bodyPr anchorCtr="0" anchor="t" bIns="34275" lIns="0" spcFirstLastPara="1" rIns="0" wrap="square" tIns="34275">
            <a:normAutofit/>
          </a:bodyPr>
          <a:lstStyle/>
          <a:p>
            <a:pPr indent="-254000" lvl="0" marL="254000" rtl="0" algn="l">
              <a:lnSpc>
                <a:spcPct val="120000"/>
              </a:lnSpc>
              <a:spcBef>
                <a:spcPts val="0"/>
              </a:spcBef>
              <a:spcAft>
                <a:spcPts val="0"/>
              </a:spcAft>
              <a:buClr>
                <a:srgbClr val="000000"/>
              </a:buClr>
              <a:buSzPts val="1400"/>
              <a:buFont typeface="Arial"/>
              <a:buChar char="•"/>
            </a:pPr>
            <a:r>
              <a:rPr b="0" i="0" lang="en-GB" sz="1400">
                <a:solidFill>
                  <a:srgbClr val="000000"/>
                </a:solidFill>
              </a:rPr>
              <a:t>Get started creating and progressing your climate action plan</a:t>
            </a:r>
            <a:endParaRPr/>
          </a:p>
          <a:p>
            <a:pPr indent="-254000" lvl="0" marL="254000" rtl="0" algn="l">
              <a:lnSpc>
                <a:spcPct val="120000"/>
              </a:lnSpc>
              <a:spcBef>
                <a:spcPts val="800"/>
              </a:spcBef>
              <a:spcAft>
                <a:spcPts val="0"/>
              </a:spcAft>
              <a:buClr>
                <a:srgbClr val="000000"/>
              </a:buClr>
              <a:buSzPts val="1400"/>
              <a:buFont typeface="Arial"/>
              <a:buChar char="•"/>
            </a:pPr>
            <a:r>
              <a:rPr lang="en-GB" sz="1400">
                <a:solidFill>
                  <a:srgbClr val="000000"/>
                </a:solidFill>
              </a:rPr>
              <a:t>I</a:t>
            </a:r>
            <a:r>
              <a:rPr b="0" i="0" lang="en-GB" sz="1400">
                <a:solidFill>
                  <a:srgbClr val="000000"/>
                </a:solidFill>
              </a:rPr>
              <a:t>nspire action in your setting</a:t>
            </a:r>
            <a:endParaRPr/>
          </a:p>
          <a:p>
            <a:pPr indent="-254000" lvl="0" marL="254000" rtl="0" algn="l">
              <a:lnSpc>
                <a:spcPct val="120000"/>
              </a:lnSpc>
              <a:spcBef>
                <a:spcPts val="800"/>
              </a:spcBef>
              <a:spcAft>
                <a:spcPts val="0"/>
              </a:spcAft>
              <a:buClr>
                <a:srgbClr val="000000"/>
              </a:buClr>
              <a:buSzPts val="1400"/>
              <a:buFont typeface="Arial"/>
              <a:buChar char="•"/>
            </a:pPr>
            <a:r>
              <a:rPr b="0" i="0" lang="en-GB" sz="1400">
                <a:solidFill>
                  <a:srgbClr val="000000"/>
                </a:solidFill>
              </a:rPr>
              <a:t>Identify ways to decarbonise your operations</a:t>
            </a:r>
            <a:endParaRPr/>
          </a:p>
          <a:p>
            <a:pPr indent="-254000" lvl="0" marL="254000" rtl="0" algn="l">
              <a:lnSpc>
                <a:spcPct val="120000"/>
              </a:lnSpc>
              <a:spcBef>
                <a:spcPts val="800"/>
              </a:spcBef>
              <a:spcAft>
                <a:spcPts val="0"/>
              </a:spcAft>
              <a:buClr>
                <a:srgbClr val="000000"/>
              </a:buClr>
              <a:buSzPts val="1400"/>
              <a:buFont typeface="Arial"/>
              <a:buChar char="•"/>
            </a:pPr>
            <a:r>
              <a:rPr b="0" i="0" lang="en-GB" sz="1400">
                <a:solidFill>
                  <a:srgbClr val="000000"/>
                </a:solidFill>
              </a:rPr>
              <a:t>Plan and adapt to the impacts of climate change, to minimise risk of disruption to learning</a:t>
            </a:r>
            <a:endParaRPr/>
          </a:p>
          <a:p>
            <a:pPr indent="-254000" lvl="0" marL="254000" rtl="0" algn="l">
              <a:lnSpc>
                <a:spcPct val="120000"/>
              </a:lnSpc>
              <a:spcBef>
                <a:spcPts val="800"/>
              </a:spcBef>
              <a:spcAft>
                <a:spcPts val="0"/>
              </a:spcAft>
              <a:buClr>
                <a:srgbClr val="000000"/>
              </a:buClr>
              <a:buSzPts val="1400"/>
              <a:buFont typeface="Arial"/>
              <a:buChar char="•"/>
            </a:pPr>
            <a:r>
              <a:rPr b="0" i="0" lang="en-GB" sz="1400">
                <a:solidFill>
                  <a:srgbClr val="000000"/>
                </a:solidFill>
              </a:rPr>
              <a:t>Increase biodiversity across your setting’s estate and improve access to green space</a:t>
            </a:r>
            <a:endParaRPr/>
          </a:p>
          <a:p>
            <a:pPr indent="-254000" lvl="0" marL="254000" rtl="0" algn="l">
              <a:lnSpc>
                <a:spcPct val="120000"/>
              </a:lnSpc>
              <a:spcBef>
                <a:spcPts val="800"/>
              </a:spcBef>
              <a:spcAft>
                <a:spcPts val="0"/>
              </a:spcAft>
              <a:buClr>
                <a:srgbClr val="000000"/>
              </a:buClr>
              <a:buSzPts val="1400"/>
              <a:buFont typeface="Arial"/>
              <a:buChar char="•"/>
            </a:pPr>
            <a:r>
              <a:rPr b="0" i="0" lang="en-GB" sz="1400">
                <a:solidFill>
                  <a:srgbClr val="000000"/>
                </a:solidFill>
              </a:rPr>
              <a:t>Provide advice on how you can weave climate education and green careers inspiration across teaching and learning activities</a:t>
            </a:r>
            <a:endParaRPr/>
          </a:p>
          <a:p>
            <a:pPr indent="-254000" lvl="0" marL="254000" rtl="0" algn="l">
              <a:lnSpc>
                <a:spcPct val="120000"/>
              </a:lnSpc>
              <a:spcBef>
                <a:spcPts val="800"/>
              </a:spcBef>
              <a:spcAft>
                <a:spcPts val="0"/>
              </a:spcAft>
              <a:buClr>
                <a:srgbClr val="000000"/>
              </a:buClr>
              <a:buSzPts val="1400"/>
              <a:buFont typeface="Arial"/>
              <a:buChar char="•"/>
            </a:pPr>
            <a:r>
              <a:rPr lang="en-GB" sz="1400">
                <a:solidFill>
                  <a:srgbClr val="000000"/>
                </a:solidFill>
              </a:rPr>
              <a:t>U</a:t>
            </a:r>
            <a:r>
              <a:rPr b="0" i="0" lang="en-GB" sz="1400">
                <a:solidFill>
                  <a:srgbClr val="000000"/>
                </a:solidFill>
              </a:rPr>
              <a:t>pskill you staff to build their confidence in teaching about climate and sustainability</a:t>
            </a:r>
            <a:endParaRPr/>
          </a:p>
        </p:txBody>
      </p:sp>
      <p:sp>
        <p:nvSpPr>
          <p:cNvPr id="925" name="Google Shape;925;p111"/>
          <p:cNvSpPr txBox="1"/>
          <p:nvPr>
            <p:ph type="title"/>
          </p:nvPr>
        </p:nvSpPr>
        <p:spPr>
          <a:xfrm>
            <a:off x="628650" y="532210"/>
            <a:ext cx="7886700" cy="1071600"/>
          </a:xfrm>
          <a:prstGeom prst="rect">
            <a:avLst/>
          </a:prstGeom>
          <a:noFill/>
          <a:ln>
            <a:noFill/>
          </a:ln>
        </p:spPr>
        <p:txBody>
          <a:bodyPr anchorCtr="0" anchor="b" bIns="34275" lIns="0" spcFirstLastPara="1" rIns="0" wrap="square" tIns="34275">
            <a:normAutofit/>
          </a:bodyPr>
          <a:lstStyle/>
          <a:p>
            <a:pPr indent="0" lvl="0" marL="0" rtl="0" algn="l">
              <a:lnSpc>
                <a:spcPct val="90000"/>
              </a:lnSpc>
              <a:spcBef>
                <a:spcPts val="0"/>
              </a:spcBef>
              <a:spcAft>
                <a:spcPts val="0"/>
              </a:spcAft>
              <a:buClr>
                <a:srgbClr val="121830"/>
              </a:buClr>
              <a:buSzPts val="3300"/>
              <a:buFont typeface="Arial"/>
              <a:buNone/>
            </a:pPr>
            <a:r>
              <a:rPr lang="en-GB">
                <a:latin typeface="Arial"/>
                <a:ea typeface="Arial"/>
                <a:cs typeface="Arial"/>
                <a:sym typeface="Arial"/>
              </a:rPr>
              <a:t>What can Climate Ambassadors offer education settings?</a:t>
            </a:r>
            <a:endParaRPr/>
          </a:p>
        </p:txBody>
      </p:sp>
      <p:pic>
        <p:nvPicPr>
          <p:cNvPr id="926" name="Google Shape;926;p111"/>
          <p:cNvPicPr preferRelativeResize="0"/>
          <p:nvPr>
            <p:ph idx="2" type="pic"/>
          </p:nvPr>
        </p:nvPicPr>
        <p:blipFill rotWithShape="1">
          <a:blip r:embed="rId3">
            <a:alphaModFix/>
          </a:blip>
          <a:srcRect b="23847" l="0" r="0" t="23842"/>
          <a:stretch/>
        </p:blipFill>
        <p:spPr>
          <a:xfrm>
            <a:off x="6923485" y="219075"/>
            <a:ext cx="1077516" cy="3131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12"/>
          <p:cNvSpPr txBox="1"/>
          <p:nvPr>
            <p:ph type="title"/>
          </p:nvPr>
        </p:nvSpPr>
        <p:spPr>
          <a:xfrm>
            <a:off x="628650" y="692944"/>
            <a:ext cx="7886700" cy="585900"/>
          </a:xfrm>
          <a:prstGeom prst="rect">
            <a:avLst/>
          </a:prstGeom>
          <a:noFill/>
          <a:ln>
            <a:noFill/>
          </a:ln>
        </p:spPr>
        <p:txBody>
          <a:bodyPr anchorCtr="0" anchor="b" bIns="34275" lIns="0" spcFirstLastPara="1" rIns="0" wrap="square" tIns="34275">
            <a:normAutofit/>
          </a:bodyPr>
          <a:lstStyle/>
          <a:p>
            <a:pPr indent="0" lvl="0" marL="0" rtl="0" algn="l">
              <a:lnSpc>
                <a:spcPct val="90000"/>
              </a:lnSpc>
              <a:spcBef>
                <a:spcPts val="0"/>
              </a:spcBef>
              <a:spcAft>
                <a:spcPts val="0"/>
              </a:spcAft>
              <a:buClr>
                <a:srgbClr val="121830"/>
              </a:buClr>
              <a:buSzPts val="3300"/>
              <a:buFont typeface="Arial"/>
              <a:buNone/>
            </a:pPr>
            <a:r>
              <a:rPr lang="en-GB"/>
              <a:t>Regional support</a:t>
            </a:r>
            <a:endParaRPr/>
          </a:p>
        </p:txBody>
      </p:sp>
      <p:pic>
        <p:nvPicPr>
          <p:cNvPr descr="A logo for a company&#10;&#10;AI-generated content may be incorrect." id="933" name="Google Shape;933;p112"/>
          <p:cNvPicPr preferRelativeResize="0"/>
          <p:nvPr/>
        </p:nvPicPr>
        <p:blipFill rotWithShape="1">
          <a:blip r:embed="rId3">
            <a:alphaModFix/>
          </a:blip>
          <a:srcRect b="0" l="0" r="0" t="0"/>
          <a:stretch/>
        </p:blipFill>
        <p:spPr>
          <a:xfrm>
            <a:off x="7328491" y="159981"/>
            <a:ext cx="730727" cy="378791"/>
          </a:xfrm>
          <a:prstGeom prst="rect">
            <a:avLst/>
          </a:prstGeom>
          <a:noFill/>
          <a:ln>
            <a:noFill/>
          </a:ln>
        </p:spPr>
      </p:pic>
      <p:sp>
        <p:nvSpPr>
          <p:cNvPr id="934" name="Google Shape;934;p112"/>
          <p:cNvSpPr txBox="1"/>
          <p:nvPr>
            <p:ph idx="1" type="body"/>
          </p:nvPr>
        </p:nvSpPr>
        <p:spPr>
          <a:xfrm>
            <a:off x="469833" y="1510620"/>
            <a:ext cx="7886700" cy="3067200"/>
          </a:xfrm>
          <a:prstGeom prst="rect">
            <a:avLst/>
          </a:prstGeom>
          <a:noFill/>
          <a:ln>
            <a:noFill/>
          </a:ln>
        </p:spPr>
        <p:txBody>
          <a:bodyPr anchorCtr="0" anchor="t" bIns="34275" lIns="0" spcFirstLastPara="1" rIns="0" wrap="square" tIns="34275">
            <a:normAutofit/>
          </a:bodyPr>
          <a:lstStyle/>
          <a:p>
            <a:pPr indent="0" lvl="0" marL="0" rtl="0" algn="l">
              <a:lnSpc>
                <a:spcPct val="120000"/>
              </a:lnSpc>
              <a:spcBef>
                <a:spcPts val="0"/>
              </a:spcBef>
              <a:spcAft>
                <a:spcPts val="0"/>
              </a:spcAft>
              <a:buClr>
                <a:srgbClr val="000000"/>
              </a:buClr>
              <a:buSzPts val="1200"/>
              <a:buNone/>
            </a:pPr>
            <a:r>
              <a:rPr b="0" i="0" lang="en-GB">
                <a:solidFill>
                  <a:srgbClr val="000000"/>
                </a:solidFill>
                <a:latin typeface="Roboto"/>
                <a:ea typeface="Roboto"/>
                <a:cs typeface="Roboto"/>
                <a:sym typeface="Roboto"/>
              </a:rPr>
              <a:t>East Anglia </a:t>
            </a:r>
            <a:r>
              <a:rPr b="0" i="1" lang="en-GB">
                <a:solidFill>
                  <a:srgbClr val="000000"/>
                </a:solidFill>
                <a:latin typeface="Roboto"/>
                <a:ea typeface="Roboto"/>
                <a:cs typeface="Roboto"/>
                <a:sym typeface="Roboto"/>
              </a:rPr>
              <a:t>(University of East Anglia)</a:t>
            </a:r>
            <a:r>
              <a:rPr b="0" i="0" lang="en-GB">
                <a:solidFill>
                  <a:srgbClr val="000000"/>
                </a:solidFill>
                <a:latin typeface="Roboto"/>
                <a:ea typeface="Roboto"/>
                <a:cs typeface="Roboto"/>
                <a:sym typeface="Roboto"/>
              </a:rPr>
              <a:t> - </a:t>
            </a:r>
            <a:r>
              <a:rPr b="0" i="0" lang="en-GB" u="sng">
                <a:solidFill>
                  <a:srgbClr val="000000"/>
                </a:solidFill>
                <a:latin typeface="Roboto"/>
                <a:ea typeface="Roboto"/>
                <a:cs typeface="Roboto"/>
                <a:sym typeface="Roboto"/>
                <a:hlinkClick r:id="rId4">
                  <a:extLst>
                    <a:ext uri="{A12FA001-AC4F-418D-AE19-62706E023703}">
                      <ahyp:hlinkClr val="tx"/>
                    </a:ext>
                  </a:extLst>
                </a:hlinkClick>
              </a:rPr>
              <a:t>climateambassadors_ea@uea.ac.uk</a:t>
            </a:r>
            <a:endParaRPr b="0" i="0">
              <a:solidFill>
                <a:srgbClr val="000000"/>
              </a:solidFill>
              <a:latin typeface="Roboto"/>
              <a:ea typeface="Roboto"/>
              <a:cs typeface="Roboto"/>
              <a:sym typeface="Roboto"/>
            </a:endParaRPr>
          </a:p>
          <a:p>
            <a:pPr indent="0" lvl="0" marL="0" rtl="0" algn="l">
              <a:lnSpc>
                <a:spcPct val="120000"/>
              </a:lnSpc>
              <a:spcBef>
                <a:spcPts val="800"/>
              </a:spcBef>
              <a:spcAft>
                <a:spcPts val="0"/>
              </a:spcAft>
              <a:buClr>
                <a:srgbClr val="000000"/>
              </a:buClr>
              <a:buSzPts val="1200"/>
              <a:buNone/>
            </a:pPr>
            <a:r>
              <a:rPr b="0" i="0" lang="en-GB">
                <a:solidFill>
                  <a:srgbClr val="000000"/>
                </a:solidFill>
                <a:latin typeface="Roboto"/>
                <a:ea typeface="Roboto"/>
                <a:cs typeface="Roboto"/>
                <a:sym typeface="Roboto"/>
              </a:rPr>
              <a:t>East Midlands </a:t>
            </a:r>
            <a:r>
              <a:rPr b="0" i="1" lang="en-GB">
                <a:solidFill>
                  <a:srgbClr val="000000"/>
                </a:solidFill>
                <a:latin typeface="Roboto"/>
                <a:ea typeface="Roboto"/>
                <a:cs typeface="Roboto"/>
                <a:sym typeface="Roboto"/>
              </a:rPr>
              <a:t>(University of Nottingham) </a:t>
            </a:r>
            <a:r>
              <a:rPr b="0" i="0" lang="en-GB">
                <a:solidFill>
                  <a:srgbClr val="000000"/>
                </a:solidFill>
                <a:latin typeface="Roboto"/>
                <a:ea typeface="Roboto"/>
                <a:cs typeface="Roboto"/>
                <a:sym typeface="Roboto"/>
              </a:rPr>
              <a:t>-</a:t>
            </a:r>
            <a:r>
              <a:rPr b="0" i="0" lang="en-GB" u="sng">
                <a:solidFill>
                  <a:srgbClr val="000000"/>
                </a:solidFill>
                <a:latin typeface="Roboto"/>
                <a:ea typeface="Roboto"/>
                <a:cs typeface="Roboto"/>
                <a:sym typeface="Roboto"/>
                <a:hlinkClick r:id="rId5">
                  <a:extLst>
                    <a:ext uri="{A12FA001-AC4F-418D-AE19-62706E023703}">
                      <ahyp:hlinkClr val="tx"/>
                    </a:ext>
                  </a:extLst>
                </a:hlinkClick>
              </a:rPr>
              <a:t>ca-eastmids@nottingham.ac.uk</a:t>
            </a:r>
            <a:endParaRPr b="0" i="0">
              <a:solidFill>
                <a:srgbClr val="000000"/>
              </a:solidFill>
              <a:latin typeface="Roboto"/>
              <a:ea typeface="Roboto"/>
              <a:cs typeface="Roboto"/>
              <a:sym typeface="Roboto"/>
            </a:endParaRPr>
          </a:p>
          <a:p>
            <a:pPr indent="0" lvl="0" marL="0" rtl="0" algn="l">
              <a:lnSpc>
                <a:spcPct val="120000"/>
              </a:lnSpc>
              <a:spcBef>
                <a:spcPts val="800"/>
              </a:spcBef>
              <a:spcAft>
                <a:spcPts val="0"/>
              </a:spcAft>
              <a:buClr>
                <a:srgbClr val="000000"/>
              </a:buClr>
              <a:buSzPts val="1200"/>
              <a:buNone/>
            </a:pPr>
            <a:r>
              <a:rPr b="0" i="0" lang="en-GB">
                <a:solidFill>
                  <a:srgbClr val="000000"/>
                </a:solidFill>
                <a:latin typeface="Roboto"/>
                <a:ea typeface="Roboto"/>
                <a:cs typeface="Roboto"/>
                <a:sym typeface="Roboto"/>
              </a:rPr>
              <a:t>London </a:t>
            </a:r>
            <a:r>
              <a:rPr b="0" i="1" lang="en-GB">
                <a:solidFill>
                  <a:srgbClr val="000000"/>
                </a:solidFill>
                <a:latin typeface="Roboto"/>
                <a:ea typeface="Roboto"/>
                <a:cs typeface="Roboto"/>
                <a:sym typeface="Roboto"/>
              </a:rPr>
              <a:t>(University College London) </a:t>
            </a:r>
            <a:r>
              <a:rPr b="0" i="0" lang="en-GB">
                <a:solidFill>
                  <a:srgbClr val="000000"/>
                </a:solidFill>
                <a:latin typeface="Roboto"/>
                <a:ea typeface="Roboto"/>
                <a:cs typeface="Roboto"/>
                <a:sym typeface="Roboto"/>
              </a:rPr>
              <a:t>- </a:t>
            </a:r>
            <a:r>
              <a:rPr b="0" i="0" lang="en-GB" u="sng">
                <a:solidFill>
                  <a:srgbClr val="000000"/>
                </a:solidFill>
                <a:latin typeface="Roboto"/>
                <a:ea typeface="Roboto"/>
                <a:cs typeface="Roboto"/>
                <a:sym typeface="Roboto"/>
                <a:hlinkClick r:id="rId6">
                  <a:extLst>
                    <a:ext uri="{A12FA001-AC4F-418D-AE19-62706E023703}">
                      <ahyp:hlinkClr val="tx"/>
                    </a:ext>
                  </a:extLst>
                </a:hlinkClick>
              </a:rPr>
              <a:t>climateambassadors_london@ucl.ac.uk</a:t>
            </a:r>
            <a:endParaRPr b="0" i="0">
              <a:solidFill>
                <a:srgbClr val="000000"/>
              </a:solidFill>
              <a:latin typeface="Roboto"/>
              <a:ea typeface="Roboto"/>
              <a:cs typeface="Roboto"/>
              <a:sym typeface="Roboto"/>
            </a:endParaRPr>
          </a:p>
          <a:p>
            <a:pPr indent="0" lvl="0" marL="0" rtl="0" algn="l">
              <a:lnSpc>
                <a:spcPct val="120000"/>
              </a:lnSpc>
              <a:spcBef>
                <a:spcPts val="800"/>
              </a:spcBef>
              <a:spcAft>
                <a:spcPts val="0"/>
              </a:spcAft>
              <a:buClr>
                <a:srgbClr val="000000"/>
              </a:buClr>
              <a:buSzPts val="1200"/>
              <a:buNone/>
            </a:pPr>
            <a:r>
              <a:rPr b="0" i="0" lang="en-GB">
                <a:solidFill>
                  <a:srgbClr val="000000"/>
                </a:solidFill>
                <a:latin typeface="Roboto"/>
                <a:ea typeface="Roboto"/>
                <a:cs typeface="Roboto"/>
                <a:sym typeface="Roboto"/>
              </a:rPr>
              <a:t>North East </a:t>
            </a:r>
            <a:r>
              <a:rPr b="0" i="1" lang="en-GB">
                <a:solidFill>
                  <a:srgbClr val="000000"/>
                </a:solidFill>
                <a:latin typeface="Roboto"/>
                <a:ea typeface="Roboto"/>
                <a:cs typeface="Roboto"/>
                <a:sym typeface="Roboto"/>
              </a:rPr>
              <a:t>(Newcastle University) </a:t>
            </a:r>
            <a:r>
              <a:rPr b="0" i="0" lang="en-GB">
                <a:solidFill>
                  <a:srgbClr val="000000"/>
                </a:solidFill>
                <a:latin typeface="Roboto"/>
                <a:ea typeface="Roboto"/>
                <a:cs typeface="Roboto"/>
                <a:sym typeface="Roboto"/>
              </a:rPr>
              <a:t>- </a:t>
            </a:r>
            <a:r>
              <a:rPr b="0" i="0" lang="en-GB" u="sng">
                <a:solidFill>
                  <a:srgbClr val="000000"/>
                </a:solidFill>
                <a:latin typeface="Roboto"/>
                <a:ea typeface="Roboto"/>
                <a:cs typeface="Roboto"/>
                <a:sym typeface="Roboto"/>
                <a:hlinkClick r:id="rId7">
                  <a:extLst>
                    <a:ext uri="{A12FA001-AC4F-418D-AE19-62706E023703}">
                      <ahyp:hlinkClr val="tx"/>
                    </a:ext>
                  </a:extLst>
                </a:hlinkClick>
              </a:rPr>
              <a:t>climateambassadors.ne@newcastle.ac.uk</a:t>
            </a:r>
            <a:endParaRPr b="0" i="0">
              <a:solidFill>
                <a:srgbClr val="000000"/>
              </a:solidFill>
              <a:latin typeface="Roboto"/>
              <a:ea typeface="Roboto"/>
              <a:cs typeface="Roboto"/>
              <a:sym typeface="Roboto"/>
            </a:endParaRPr>
          </a:p>
          <a:p>
            <a:pPr indent="0" lvl="0" marL="0" rtl="0" algn="l">
              <a:lnSpc>
                <a:spcPct val="120000"/>
              </a:lnSpc>
              <a:spcBef>
                <a:spcPts val="800"/>
              </a:spcBef>
              <a:spcAft>
                <a:spcPts val="0"/>
              </a:spcAft>
              <a:buClr>
                <a:srgbClr val="000000"/>
              </a:buClr>
              <a:buSzPts val="1200"/>
              <a:buNone/>
            </a:pPr>
            <a:r>
              <a:rPr b="0" i="0" lang="en-GB">
                <a:solidFill>
                  <a:srgbClr val="000000"/>
                </a:solidFill>
                <a:latin typeface="Roboto"/>
                <a:ea typeface="Roboto"/>
                <a:cs typeface="Roboto"/>
                <a:sym typeface="Roboto"/>
              </a:rPr>
              <a:t>North West </a:t>
            </a:r>
            <a:r>
              <a:rPr b="0" i="1" lang="en-GB">
                <a:solidFill>
                  <a:srgbClr val="000000"/>
                </a:solidFill>
                <a:latin typeface="Roboto"/>
                <a:ea typeface="Roboto"/>
                <a:cs typeface="Roboto"/>
                <a:sym typeface="Roboto"/>
              </a:rPr>
              <a:t>(Manchester Metropolitan University) </a:t>
            </a:r>
            <a:r>
              <a:rPr b="0" i="0" lang="en-GB">
                <a:solidFill>
                  <a:srgbClr val="000000"/>
                </a:solidFill>
                <a:latin typeface="Roboto"/>
                <a:ea typeface="Roboto"/>
                <a:cs typeface="Roboto"/>
                <a:sym typeface="Roboto"/>
              </a:rPr>
              <a:t>- </a:t>
            </a:r>
            <a:r>
              <a:rPr b="0" i="0" lang="en-GB" u="sng">
                <a:solidFill>
                  <a:srgbClr val="000000"/>
                </a:solidFill>
                <a:latin typeface="Roboto"/>
                <a:ea typeface="Roboto"/>
                <a:cs typeface="Roboto"/>
                <a:sym typeface="Roboto"/>
                <a:hlinkClick r:id="rId8">
                  <a:extLst>
                    <a:ext uri="{A12FA001-AC4F-418D-AE19-62706E023703}">
                      <ahyp:hlinkClr val="tx"/>
                    </a:ext>
                  </a:extLst>
                </a:hlinkClick>
              </a:rPr>
              <a:t>climateambassadors_nw@mmu.ac.uk</a:t>
            </a:r>
            <a:endParaRPr b="0" i="0">
              <a:solidFill>
                <a:srgbClr val="000000"/>
              </a:solidFill>
              <a:latin typeface="Roboto"/>
              <a:ea typeface="Roboto"/>
              <a:cs typeface="Roboto"/>
              <a:sym typeface="Roboto"/>
            </a:endParaRPr>
          </a:p>
          <a:p>
            <a:pPr indent="0" lvl="0" marL="0" rtl="0" algn="l">
              <a:lnSpc>
                <a:spcPct val="120000"/>
              </a:lnSpc>
              <a:spcBef>
                <a:spcPts val="800"/>
              </a:spcBef>
              <a:spcAft>
                <a:spcPts val="0"/>
              </a:spcAft>
              <a:buClr>
                <a:srgbClr val="000000"/>
              </a:buClr>
              <a:buSzPts val="1200"/>
              <a:buNone/>
            </a:pPr>
            <a:r>
              <a:rPr b="0" i="0" lang="en-GB">
                <a:solidFill>
                  <a:srgbClr val="000000"/>
                </a:solidFill>
                <a:latin typeface="Roboto"/>
                <a:ea typeface="Roboto"/>
                <a:cs typeface="Roboto"/>
                <a:sym typeface="Roboto"/>
              </a:rPr>
              <a:t>South East </a:t>
            </a:r>
            <a:r>
              <a:rPr b="0" i="1" lang="en-GB">
                <a:solidFill>
                  <a:srgbClr val="000000"/>
                </a:solidFill>
                <a:latin typeface="Roboto"/>
                <a:ea typeface="Roboto"/>
                <a:cs typeface="Roboto"/>
                <a:sym typeface="Roboto"/>
              </a:rPr>
              <a:t>(University of Reading) </a:t>
            </a:r>
            <a:r>
              <a:rPr b="0" i="0" lang="en-GB">
                <a:solidFill>
                  <a:srgbClr val="000000"/>
                </a:solidFill>
                <a:latin typeface="Roboto"/>
                <a:ea typeface="Roboto"/>
                <a:cs typeface="Roboto"/>
                <a:sym typeface="Roboto"/>
              </a:rPr>
              <a:t>- </a:t>
            </a:r>
            <a:r>
              <a:rPr b="0" i="0" lang="en-GB" u="sng">
                <a:solidFill>
                  <a:srgbClr val="000000"/>
                </a:solidFill>
                <a:latin typeface="Roboto"/>
                <a:ea typeface="Roboto"/>
                <a:cs typeface="Roboto"/>
                <a:sym typeface="Roboto"/>
                <a:hlinkClick r:id="rId9">
                  <a:extLst>
                    <a:ext uri="{A12FA001-AC4F-418D-AE19-62706E023703}">
                      <ahyp:hlinkClr val="tx"/>
                    </a:ext>
                  </a:extLst>
                </a:hlinkClick>
              </a:rPr>
              <a:t>climateambassadors_se@reading.ac.uk</a:t>
            </a:r>
            <a:endParaRPr b="0" i="0">
              <a:solidFill>
                <a:srgbClr val="000000"/>
              </a:solidFill>
              <a:latin typeface="Roboto"/>
              <a:ea typeface="Roboto"/>
              <a:cs typeface="Roboto"/>
              <a:sym typeface="Roboto"/>
            </a:endParaRPr>
          </a:p>
          <a:p>
            <a:pPr indent="0" lvl="0" marL="0" rtl="0" algn="l">
              <a:lnSpc>
                <a:spcPct val="120000"/>
              </a:lnSpc>
              <a:spcBef>
                <a:spcPts val="800"/>
              </a:spcBef>
              <a:spcAft>
                <a:spcPts val="0"/>
              </a:spcAft>
              <a:buClr>
                <a:srgbClr val="000000"/>
              </a:buClr>
              <a:buSzPts val="1200"/>
              <a:buNone/>
            </a:pPr>
            <a:r>
              <a:rPr b="0" i="0" lang="en-GB">
                <a:solidFill>
                  <a:srgbClr val="000000"/>
                </a:solidFill>
                <a:latin typeface="Roboto"/>
                <a:ea typeface="Roboto"/>
                <a:cs typeface="Roboto"/>
                <a:sym typeface="Roboto"/>
              </a:rPr>
              <a:t>South West </a:t>
            </a:r>
            <a:r>
              <a:rPr b="0" i="1" lang="en-GB">
                <a:solidFill>
                  <a:srgbClr val="000000"/>
                </a:solidFill>
                <a:latin typeface="Roboto"/>
                <a:ea typeface="Roboto"/>
                <a:cs typeface="Roboto"/>
                <a:sym typeface="Roboto"/>
              </a:rPr>
              <a:t>(Met Office) </a:t>
            </a:r>
            <a:r>
              <a:rPr b="0" i="0" lang="en-GB">
                <a:solidFill>
                  <a:srgbClr val="000000"/>
                </a:solidFill>
                <a:latin typeface="Roboto"/>
                <a:ea typeface="Roboto"/>
                <a:cs typeface="Roboto"/>
                <a:sym typeface="Roboto"/>
              </a:rPr>
              <a:t>- </a:t>
            </a:r>
            <a:r>
              <a:rPr b="0" i="0" lang="en-GB" u="sng">
                <a:solidFill>
                  <a:srgbClr val="000000"/>
                </a:solidFill>
                <a:latin typeface="Roboto"/>
                <a:ea typeface="Roboto"/>
                <a:cs typeface="Roboto"/>
                <a:sym typeface="Roboto"/>
                <a:hlinkClick r:id="rId10">
                  <a:extLst>
                    <a:ext uri="{A12FA001-AC4F-418D-AE19-62706E023703}">
                      <ahyp:hlinkClr val="tx"/>
                    </a:ext>
                  </a:extLst>
                </a:hlinkClick>
              </a:rPr>
              <a:t>climateambassadors_sw@metoffice.gov.uk</a:t>
            </a:r>
            <a:endParaRPr b="0" i="0">
              <a:solidFill>
                <a:srgbClr val="000000"/>
              </a:solidFill>
              <a:latin typeface="Roboto"/>
              <a:ea typeface="Roboto"/>
              <a:cs typeface="Roboto"/>
              <a:sym typeface="Roboto"/>
            </a:endParaRPr>
          </a:p>
          <a:p>
            <a:pPr indent="0" lvl="0" marL="0" rtl="0" algn="l">
              <a:lnSpc>
                <a:spcPct val="120000"/>
              </a:lnSpc>
              <a:spcBef>
                <a:spcPts val="800"/>
              </a:spcBef>
              <a:spcAft>
                <a:spcPts val="0"/>
              </a:spcAft>
              <a:buClr>
                <a:srgbClr val="000000"/>
              </a:buClr>
              <a:buSzPts val="1200"/>
              <a:buNone/>
            </a:pPr>
            <a:r>
              <a:rPr b="0" i="0" lang="en-GB">
                <a:solidFill>
                  <a:srgbClr val="000000"/>
                </a:solidFill>
                <a:latin typeface="Roboto"/>
                <a:ea typeface="Roboto"/>
                <a:cs typeface="Roboto"/>
                <a:sym typeface="Roboto"/>
              </a:rPr>
              <a:t>West Midlands </a:t>
            </a:r>
            <a:r>
              <a:rPr b="0" i="1" lang="en-GB">
                <a:solidFill>
                  <a:srgbClr val="000000"/>
                </a:solidFill>
                <a:latin typeface="Roboto"/>
                <a:ea typeface="Roboto"/>
                <a:cs typeface="Roboto"/>
                <a:sym typeface="Roboto"/>
              </a:rPr>
              <a:t>(Keele University) </a:t>
            </a:r>
            <a:r>
              <a:rPr b="0" i="0" lang="en-GB">
                <a:solidFill>
                  <a:srgbClr val="000000"/>
                </a:solidFill>
                <a:latin typeface="Roboto"/>
                <a:ea typeface="Roboto"/>
                <a:cs typeface="Roboto"/>
                <a:sym typeface="Roboto"/>
              </a:rPr>
              <a:t>- </a:t>
            </a:r>
            <a:r>
              <a:rPr b="0" i="0" lang="en-GB" u="sng">
                <a:solidFill>
                  <a:srgbClr val="000000"/>
                </a:solidFill>
                <a:latin typeface="Roboto"/>
                <a:ea typeface="Roboto"/>
                <a:cs typeface="Roboto"/>
                <a:sym typeface="Roboto"/>
                <a:hlinkClick r:id="rId11">
                  <a:extLst>
                    <a:ext uri="{A12FA001-AC4F-418D-AE19-62706E023703}">
                      <ahyp:hlinkClr val="tx"/>
                    </a:ext>
                  </a:extLst>
                </a:hlinkClick>
              </a:rPr>
              <a:t>climate-ambassadors.wm@keele.ac.uk</a:t>
            </a:r>
            <a:endParaRPr b="0" i="0">
              <a:solidFill>
                <a:srgbClr val="000000"/>
              </a:solidFill>
              <a:latin typeface="Roboto"/>
              <a:ea typeface="Roboto"/>
              <a:cs typeface="Roboto"/>
              <a:sym typeface="Roboto"/>
            </a:endParaRPr>
          </a:p>
          <a:p>
            <a:pPr indent="0" lvl="0" marL="0" rtl="0" algn="l">
              <a:lnSpc>
                <a:spcPct val="120000"/>
              </a:lnSpc>
              <a:spcBef>
                <a:spcPts val="800"/>
              </a:spcBef>
              <a:spcAft>
                <a:spcPts val="0"/>
              </a:spcAft>
              <a:buClr>
                <a:srgbClr val="000000"/>
              </a:buClr>
              <a:buSzPts val="1200"/>
              <a:buNone/>
            </a:pPr>
            <a:r>
              <a:rPr b="0" i="0" lang="en-GB">
                <a:solidFill>
                  <a:srgbClr val="000000"/>
                </a:solidFill>
                <a:latin typeface="Roboto"/>
                <a:ea typeface="Roboto"/>
                <a:cs typeface="Roboto"/>
                <a:sym typeface="Roboto"/>
              </a:rPr>
              <a:t>Yorkshire &amp; Humber </a:t>
            </a:r>
            <a:r>
              <a:rPr b="0" i="1" lang="en-GB">
                <a:solidFill>
                  <a:srgbClr val="000000"/>
                </a:solidFill>
                <a:latin typeface="Roboto"/>
                <a:ea typeface="Roboto"/>
                <a:cs typeface="Roboto"/>
                <a:sym typeface="Roboto"/>
              </a:rPr>
              <a:t>(University of Leeds) </a:t>
            </a:r>
            <a:r>
              <a:rPr b="0" i="0" lang="en-GB">
                <a:solidFill>
                  <a:srgbClr val="000000"/>
                </a:solidFill>
                <a:latin typeface="Roboto"/>
                <a:ea typeface="Roboto"/>
                <a:cs typeface="Roboto"/>
                <a:sym typeface="Roboto"/>
              </a:rPr>
              <a:t>- </a:t>
            </a:r>
            <a:r>
              <a:rPr b="0" i="0" lang="en-GB" u="sng">
                <a:solidFill>
                  <a:srgbClr val="000000"/>
                </a:solidFill>
                <a:latin typeface="Roboto"/>
                <a:ea typeface="Roboto"/>
                <a:cs typeface="Roboto"/>
                <a:sym typeface="Roboto"/>
                <a:hlinkClick r:id="rId12">
                  <a:extLst>
                    <a:ext uri="{A12FA001-AC4F-418D-AE19-62706E023703}">
                      <ahyp:hlinkClr val="tx"/>
                    </a:ext>
                  </a:extLst>
                </a:hlinkClick>
              </a:rPr>
              <a:t>climateambassadors_yh@leeds.ac.uk</a:t>
            </a:r>
            <a:endParaRPr b="0" i="0">
              <a:solidFill>
                <a:srgbClr val="000000"/>
              </a:solidFill>
              <a:latin typeface="Roboto"/>
              <a:ea typeface="Roboto"/>
              <a:cs typeface="Roboto"/>
              <a:sym typeface="Roboto"/>
            </a:endParaRPr>
          </a:p>
        </p:txBody>
      </p:sp>
      <p:sp>
        <p:nvSpPr>
          <p:cNvPr id="935" name="Google Shape;935;p112"/>
          <p:cNvSpPr txBox="1"/>
          <p:nvPr/>
        </p:nvSpPr>
        <p:spPr>
          <a:xfrm>
            <a:off x="1365352" y="4503707"/>
            <a:ext cx="6413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100">
                <a:solidFill>
                  <a:schemeClr val="dk1"/>
                </a:solidFill>
                <a:latin typeface="Arial"/>
                <a:ea typeface="Arial"/>
                <a:cs typeface="Arial"/>
                <a:sym typeface="Arial"/>
              </a:rPr>
              <a:t>https://climateambassadors.org.uk/get-involved/</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6"/>
          <p:cNvSpPr txBox="1"/>
          <p:nvPr>
            <p:ph type="title"/>
          </p:nvPr>
        </p:nvSpPr>
        <p:spPr>
          <a:xfrm>
            <a:off x="653850" y="645025"/>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Today you will…</a:t>
            </a:r>
            <a:endParaRPr/>
          </a:p>
        </p:txBody>
      </p:sp>
      <p:sp>
        <p:nvSpPr>
          <p:cNvPr id="727" name="Google Shape;727;p86"/>
          <p:cNvSpPr txBox="1"/>
          <p:nvPr/>
        </p:nvSpPr>
        <p:spPr>
          <a:xfrm>
            <a:off x="653850" y="1437925"/>
            <a:ext cx="7971300" cy="258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SzPts val="1400"/>
              <a:buFont typeface="Work Sans"/>
              <a:buChar char="●"/>
            </a:pPr>
            <a:r>
              <a:rPr lang="en-GB">
                <a:latin typeface="Work Sans"/>
                <a:ea typeface="Work Sans"/>
                <a:cs typeface="Work Sans"/>
                <a:sym typeface="Work Sans"/>
              </a:rPr>
              <a:t>Be introduced to Sustainability Support for Education and have a demo the site</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Been taken through sign up and create an account </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Identify an aim or aims to work on that are right for your setting</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Consider which </a:t>
            </a:r>
            <a:r>
              <a:rPr lang="en-GB">
                <a:latin typeface="Work Sans"/>
                <a:ea typeface="Work Sans"/>
                <a:cs typeface="Work Sans"/>
                <a:sym typeface="Work Sans"/>
              </a:rPr>
              <a:t>colleagues</a:t>
            </a:r>
            <a:r>
              <a:rPr lang="en-GB">
                <a:latin typeface="Work Sans"/>
                <a:ea typeface="Work Sans"/>
                <a:cs typeface="Work Sans"/>
                <a:sym typeface="Work Sans"/>
              </a:rPr>
              <a:t> you want to work with you on sustainability </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Find out how to save those aims and share them with </a:t>
            </a:r>
            <a:r>
              <a:rPr lang="en-GB">
                <a:latin typeface="Work Sans"/>
                <a:ea typeface="Work Sans"/>
                <a:cs typeface="Work Sans"/>
                <a:sym typeface="Work Sans"/>
              </a:rPr>
              <a:t>colleagues</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Information on associated support available</a:t>
            </a:r>
            <a:endParaRPr>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3"/>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941" name="Google Shape;941;p11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942" name="Google Shape;942;p113"/>
          <p:cNvPicPr preferRelativeResize="0"/>
          <p:nvPr/>
        </p:nvPicPr>
        <p:blipFill>
          <a:blip r:embed="rId3">
            <a:alphaModFix/>
          </a:blip>
          <a:stretch>
            <a:fillRect/>
          </a:stretch>
        </p:blipFill>
        <p:spPr>
          <a:xfrm>
            <a:off x="114300" y="114300"/>
            <a:ext cx="9144000" cy="5143500"/>
          </a:xfrm>
          <a:prstGeom prst="rect">
            <a:avLst/>
          </a:prstGeom>
          <a:noFill/>
          <a:ln>
            <a:noFill/>
          </a:ln>
        </p:spPr>
      </p:pic>
      <p:sp>
        <p:nvSpPr>
          <p:cNvPr id="943" name="Google Shape;943;p113"/>
          <p:cNvSpPr/>
          <p:nvPr/>
        </p:nvSpPr>
        <p:spPr>
          <a:xfrm>
            <a:off x="2501600" y="4664225"/>
            <a:ext cx="3203100" cy="4794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u="sng">
                <a:solidFill>
                  <a:srgbClr val="FF0000"/>
                </a:solidFill>
                <a:hlinkClick r:id="rId4">
                  <a:extLst>
                    <a:ext uri="{A12FA001-AC4F-418D-AE19-62706E023703}">
                      <ahyp:hlinkClr val="tx"/>
                    </a:ext>
                  </a:extLst>
                </a:hlinkClick>
              </a:rPr>
              <a:t>Sign up here</a:t>
            </a:r>
            <a:endParaRPr>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14"/>
          <p:cNvSpPr txBox="1"/>
          <p:nvPr>
            <p:ph type="title"/>
          </p:nvPr>
        </p:nvSpPr>
        <p:spPr>
          <a:xfrm>
            <a:off x="653850" y="645025"/>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t/>
            </a:r>
            <a:endParaRPr/>
          </a:p>
        </p:txBody>
      </p:sp>
      <p:sp>
        <p:nvSpPr>
          <p:cNvPr id="949" name="Google Shape;949;p114"/>
          <p:cNvSpPr txBox="1"/>
          <p:nvPr>
            <p:ph idx="1" type="body"/>
          </p:nvPr>
        </p:nvSpPr>
        <p:spPr>
          <a:xfrm>
            <a:off x="653850" y="1502425"/>
            <a:ext cx="3846600" cy="19089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t/>
            </a:r>
            <a:endParaRPr/>
          </a:p>
        </p:txBody>
      </p:sp>
      <p:sp>
        <p:nvSpPr>
          <p:cNvPr id="950" name="Google Shape;950;p114"/>
          <p:cNvSpPr txBox="1"/>
          <p:nvPr>
            <p:ph idx="2" type="body"/>
          </p:nvPr>
        </p:nvSpPr>
        <p:spPr>
          <a:xfrm>
            <a:off x="4643550" y="1502425"/>
            <a:ext cx="3846600" cy="19089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t/>
            </a:r>
            <a:endParaRPr/>
          </a:p>
        </p:txBody>
      </p:sp>
      <p:pic>
        <p:nvPicPr>
          <p:cNvPr id="951" name="Google Shape;951;p114"/>
          <p:cNvPicPr preferRelativeResize="0"/>
          <p:nvPr/>
        </p:nvPicPr>
        <p:blipFill>
          <a:blip r:embed="rId3">
            <a:alphaModFix/>
          </a:blip>
          <a:stretch>
            <a:fillRect/>
          </a:stretch>
        </p:blipFill>
        <p:spPr>
          <a:xfrm>
            <a:off x="0" y="-15"/>
            <a:ext cx="9143948" cy="5143500"/>
          </a:xfrm>
          <a:prstGeom prst="rect">
            <a:avLst/>
          </a:prstGeom>
          <a:noFill/>
          <a:ln>
            <a:noFill/>
          </a:ln>
        </p:spPr>
      </p:pic>
      <p:pic>
        <p:nvPicPr>
          <p:cNvPr id="952" name="Google Shape;952;p114"/>
          <p:cNvPicPr preferRelativeResize="0"/>
          <p:nvPr/>
        </p:nvPicPr>
        <p:blipFill rotWithShape="1">
          <a:blip r:embed="rId4">
            <a:alphaModFix/>
          </a:blip>
          <a:srcRect b="70462" l="23470" r="23128" t="8909"/>
          <a:stretch/>
        </p:blipFill>
        <p:spPr>
          <a:xfrm>
            <a:off x="1651800" y="3967750"/>
            <a:ext cx="4545476" cy="9876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15"/>
          <p:cNvSpPr txBox="1"/>
          <p:nvPr>
            <p:ph type="title"/>
          </p:nvPr>
        </p:nvSpPr>
        <p:spPr>
          <a:xfrm>
            <a:off x="653850" y="318650"/>
            <a:ext cx="70797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DfE snapshot</a:t>
            </a:r>
            <a:endParaRPr/>
          </a:p>
        </p:txBody>
      </p:sp>
      <p:sp>
        <p:nvSpPr>
          <p:cNvPr id="958" name="Google Shape;958;p115"/>
          <p:cNvSpPr txBox="1"/>
          <p:nvPr/>
        </p:nvSpPr>
        <p:spPr>
          <a:xfrm>
            <a:off x="729575" y="1617225"/>
            <a:ext cx="3538500" cy="21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Work Sans"/>
                <a:ea typeface="Work Sans"/>
                <a:cs typeface="Work Sans"/>
                <a:sym typeface="Work Sans"/>
              </a:rPr>
              <a:t>Receive news and updates from the Department for Education about sustainability related topics.  </a:t>
            </a:r>
            <a:br>
              <a:rPr lang="en-GB">
                <a:latin typeface="Work Sans"/>
                <a:ea typeface="Work Sans"/>
                <a:cs typeface="Work Sans"/>
                <a:sym typeface="Work Sans"/>
              </a:rPr>
            </a:br>
            <a:br>
              <a:rPr lang="en-GB"/>
            </a:br>
            <a:r>
              <a:rPr b="1" lang="en-GB">
                <a:latin typeface="Work Sans"/>
                <a:ea typeface="Work Sans"/>
                <a:cs typeface="Work Sans"/>
                <a:sym typeface="Work Sans"/>
              </a:rPr>
              <a:t>Sign up </a:t>
            </a:r>
            <a:r>
              <a:rPr b="1" lang="en-GB" u="sng">
                <a:solidFill>
                  <a:schemeClr val="hlink"/>
                </a:solidFill>
                <a:latin typeface="Work Sans"/>
                <a:ea typeface="Work Sans"/>
                <a:cs typeface="Work Sans"/>
                <a:sym typeface="Work Sans"/>
                <a:hlinkClick r:id="rId3"/>
              </a:rPr>
              <a:t>here</a:t>
            </a:r>
            <a:endParaRPr b="1" sz="1600">
              <a:latin typeface="Work Sans"/>
              <a:ea typeface="Work Sans"/>
              <a:cs typeface="Work Sans"/>
              <a:sym typeface="Work Sans"/>
            </a:endParaRPr>
          </a:p>
        </p:txBody>
      </p:sp>
      <p:pic>
        <p:nvPicPr>
          <p:cNvPr id="959" name="Google Shape;959;p115"/>
          <p:cNvPicPr preferRelativeResize="0"/>
          <p:nvPr/>
        </p:nvPicPr>
        <p:blipFill>
          <a:blip r:embed="rId4">
            <a:alphaModFix/>
          </a:blip>
          <a:stretch>
            <a:fillRect/>
          </a:stretch>
        </p:blipFill>
        <p:spPr>
          <a:xfrm>
            <a:off x="4829625" y="580300"/>
            <a:ext cx="4081088" cy="36626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16"/>
          <p:cNvSpPr txBox="1"/>
          <p:nvPr>
            <p:ph type="title"/>
          </p:nvPr>
        </p:nvSpPr>
        <p:spPr>
          <a:xfrm>
            <a:off x="1573050" y="1944150"/>
            <a:ext cx="6525900" cy="14271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GB"/>
              <a:t>Questions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8" name="Shape 968"/>
        <p:cNvGrpSpPr/>
        <p:nvPr/>
      </p:nvGrpSpPr>
      <p:grpSpPr>
        <a:xfrm>
          <a:off x="0" y="0"/>
          <a:ext cx="0" cy="0"/>
          <a:chOff x="0" y="0"/>
          <a:chExt cx="0" cy="0"/>
        </a:xfrm>
      </p:grpSpPr>
      <p:sp>
        <p:nvSpPr>
          <p:cNvPr id="969" name="Google Shape;969;p117"/>
          <p:cNvSpPr txBox="1"/>
          <p:nvPr>
            <p:ph type="title"/>
          </p:nvPr>
        </p:nvSpPr>
        <p:spPr>
          <a:xfrm>
            <a:off x="653850" y="318650"/>
            <a:ext cx="70797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Further Events</a:t>
            </a:r>
            <a:endParaRPr/>
          </a:p>
        </p:txBody>
      </p:sp>
      <p:sp>
        <p:nvSpPr>
          <p:cNvPr id="970" name="Google Shape;970;p117"/>
          <p:cNvSpPr txBox="1"/>
          <p:nvPr/>
        </p:nvSpPr>
        <p:spPr>
          <a:xfrm>
            <a:off x="729575" y="1617225"/>
            <a:ext cx="7183200" cy="21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t>We are running more of these events in the future, click </a:t>
            </a:r>
            <a:r>
              <a:rPr b="1" lang="en-GB" sz="1500" u="sng">
                <a:solidFill>
                  <a:schemeClr val="hlink"/>
                </a:solidFill>
                <a:hlinkClick r:id="rId3"/>
              </a:rPr>
              <a:t>here</a:t>
            </a:r>
            <a:r>
              <a:rPr b="1" lang="en-GB" sz="1500"/>
              <a:t> </a:t>
            </a:r>
            <a:r>
              <a:rPr lang="en-GB" sz="1500"/>
              <a:t>for more details.</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rPr lang="en-GB" sz="1500"/>
              <a:t>Please connect on</a:t>
            </a:r>
            <a:r>
              <a:rPr b="1" lang="en-GB" sz="1500"/>
              <a:t> </a:t>
            </a:r>
            <a:r>
              <a:rPr b="1" lang="en-GB" sz="1500" u="sng">
                <a:solidFill>
                  <a:schemeClr val="hlink"/>
                </a:solidFill>
                <a:hlinkClick r:id="rId4"/>
              </a:rPr>
              <a:t>LinkedIn</a:t>
            </a:r>
            <a:r>
              <a:rPr lang="en-GB" sz="1500"/>
              <a:t> for the latest updates and events.</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7"/>
          <p:cNvSpPr txBox="1"/>
          <p:nvPr>
            <p:ph type="title"/>
          </p:nvPr>
        </p:nvSpPr>
        <p:spPr>
          <a:xfrm>
            <a:off x="467600" y="444450"/>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Climate Action</a:t>
            </a:r>
            <a:endParaRPr/>
          </a:p>
        </p:txBody>
      </p:sp>
      <p:sp>
        <p:nvSpPr>
          <p:cNvPr id="733" name="Google Shape;733;p87"/>
          <p:cNvSpPr txBox="1"/>
          <p:nvPr/>
        </p:nvSpPr>
        <p:spPr>
          <a:xfrm>
            <a:off x="653850" y="1502425"/>
            <a:ext cx="6099000" cy="1908900"/>
          </a:xfrm>
          <a:prstGeom prst="rect">
            <a:avLst/>
          </a:prstGeom>
          <a:noFill/>
          <a:ln>
            <a:noFill/>
          </a:ln>
        </p:spPr>
        <p:txBody>
          <a:bodyPr anchorCtr="0" anchor="t" bIns="91425" lIns="0" spcFirstLastPara="1" rIns="0" wrap="square" tIns="91425">
            <a:noAutofit/>
          </a:bodyPr>
          <a:lstStyle/>
          <a:p>
            <a:pPr indent="-317500" lvl="0" marL="457200" rtl="0" algn="l">
              <a:lnSpc>
                <a:spcPct val="115000"/>
              </a:lnSpc>
              <a:spcBef>
                <a:spcPts val="600"/>
              </a:spcBef>
              <a:spcAft>
                <a:spcPts val="0"/>
              </a:spcAft>
              <a:buSzPts val="1400"/>
              <a:buFont typeface="Work Sans"/>
              <a:buChar char="●"/>
            </a:pPr>
            <a:r>
              <a:rPr lang="en-GB">
                <a:latin typeface="Work Sans"/>
                <a:ea typeface="Work Sans"/>
                <a:cs typeface="Work Sans"/>
                <a:sym typeface="Work Sans"/>
              </a:rPr>
              <a:t>Reduce emissions - energy bills</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Drive behavioural change and shifting mindsets - waste</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Developing resilience to the effects of an ever changing climate - heat </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Increasing access to, and connection with nature - making the most of the space available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7" name="Shape 737"/>
        <p:cNvGrpSpPr/>
        <p:nvPr/>
      </p:nvGrpSpPr>
      <p:grpSpPr>
        <a:xfrm>
          <a:off x="0" y="0"/>
          <a:ext cx="0" cy="0"/>
          <a:chOff x="0" y="0"/>
          <a:chExt cx="0" cy="0"/>
        </a:xfrm>
      </p:grpSpPr>
      <p:sp>
        <p:nvSpPr>
          <p:cNvPr id="738" name="Google Shape;738;p88"/>
          <p:cNvSpPr/>
          <p:nvPr/>
        </p:nvSpPr>
        <p:spPr>
          <a:xfrm>
            <a:off x="98125" y="1628000"/>
            <a:ext cx="3107400" cy="26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88"/>
          <p:cNvSpPr/>
          <p:nvPr/>
        </p:nvSpPr>
        <p:spPr>
          <a:xfrm>
            <a:off x="5969375" y="1628000"/>
            <a:ext cx="3107400" cy="26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88"/>
          <p:cNvSpPr txBox="1"/>
          <p:nvPr>
            <p:ph type="title"/>
          </p:nvPr>
        </p:nvSpPr>
        <p:spPr>
          <a:xfrm>
            <a:off x="653850" y="645025"/>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Range of settings types</a:t>
            </a:r>
            <a:endParaRPr/>
          </a:p>
        </p:txBody>
      </p:sp>
      <p:sp>
        <p:nvSpPr>
          <p:cNvPr id="741" name="Google Shape;741;p88"/>
          <p:cNvSpPr/>
          <p:nvPr/>
        </p:nvSpPr>
        <p:spPr>
          <a:xfrm>
            <a:off x="1604525" y="2669325"/>
            <a:ext cx="1287600" cy="598200"/>
          </a:xfrm>
          <a:prstGeom prst="rect">
            <a:avLst/>
          </a:prstGeom>
          <a:solidFill>
            <a:srgbClr val="F3C516"/>
          </a:solidFill>
          <a:ln cap="flat" cmpd="sng" w="9525">
            <a:solidFill>
              <a:srgbClr val="0036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000">
                <a:solidFill>
                  <a:srgbClr val="2A2B2C"/>
                </a:solidFill>
                <a:latin typeface="Arial"/>
                <a:ea typeface="Arial"/>
                <a:cs typeface="Arial"/>
                <a:sym typeface="Arial"/>
              </a:rPr>
              <a:t>29,600 childminders </a:t>
            </a:r>
            <a:endParaRPr sz="1000"/>
          </a:p>
        </p:txBody>
      </p:sp>
      <p:cxnSp>
        <p:nvCxnSpPr>
          <p:cNvPr id="742" name="Google Shape;742;p88"/>
          <p:cNvCxnSpPr>
            <a:stCxn id="743" idx="2"/>
            <a:endCxn id="741" idx="3"/>
          </p:cNvCxnSpPr>
          <p:nvPr/>
        </p:nvCxnSpPr>
        <p:spPr>
          <a:xfrm rot="10800000">
            <a:off x="2892019" y="2968291"/>
            <a:ext cx="636600" cy="115200"/>
          </a:xfrm>
          <a:prstGeom prst="curvedConnector3">
            <a:avLst>
              <a:gd fmla="val 49992" name="adj1"/>
            </a:avLst>
          </a:prstGeom>
          <a:noFill/>
          <a:ln cap="flat" cmpd="sng" w="9525">
            <a:solidFill>
              <a:srgbClr val="BFBFBF"/>
            </a:solidFill>
            <a:prstDash val="solid"/>
            <a:round/>
            <a:headEnd len="sm" w="sm" type="none"/>
            <a:tailEnd len="med" w="med" type="triangle"/>
          </a:ln>
        </p:spPr>
      </p:cxnSp>
      <p:sp>
        <p:nvSpPr>
          <p:cNvPr id="744" name="Google Shape;744;p88"/>
          <p:cNvSpPr/>
          <p:nvPr/>
        </p:nvSpPr>
        <p:spPr>
          <a:xfrm>
            <a:off x="6175575" y="1793863"/>
            <a:ext cx="1232400" cy="536700"/>
          </a:xfrm>
          <a:prstGeom prst="rect">
            <a:avLst/>
          </a:prstGeom>
          <a:solidFill>
            <a:srgbClr val="F3C516"/>
          </a:solidFill>
          <a:ln cap="flat" cmpd="sng" w="9525">
            <a:solidFill>
              <a:srgbClr val="0036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000">
                <a:solidFill>
                  <a:srgbClr val="2A2B2C"/>
                </a:solidFill>
                <a:latin typeface="Arial"/>
                <a:ea typeface="Arial"/>
                <a:cs typeface="Arial"/>
                <a:sym typeface="Arial"/>
              </a:rPr>
              <a:t>27,000 childcare on non-domestic premises</a:t>
            </a:r>
            <a:endParaRPr sz="1000">
              <a:solidFill>
                <a:srgbClr val="2A2B2C"/>
              </a:solidFill>
              <a:latin typeface="Arial"/>
              <a:ea typeface="Arial"/>
              <a:cs typeface="Arial"/>
              <a:sym typeface="Arial"/>
            </a:endParaRPr>
          </a:p>
        </p:txBody>
      </p:sp>
      <p:cxnSp>
        <p:nvCxnSpPr>
          <p:cNvPr id="745" name="Google Shape;745;p88"/>
          <p:cNvCxnSpPr>
            <a:endCxn id="746" idx="1"/>
          </p:cNvCxnSpPr>
          <p:nvPr/>
        </p:nvCxnSpPr>
        <p:spPr>
          <a:xfrm>
            <a:off x="5222175" y="3652325"/>
            <a:ext cx="925800" cy="143100"/>
          </a:xfrm>
          <a:prstGeom prst="curvedConnector3">
            <a:avLst>
              <a:gd fmla="val 50000" name="adj1"/>
            </a:avLst>
          </a:prstGeom>
          <a:noFill/>
          <a:ln cap="flat" cmpd="sng" w="9525">
            <a:solidFill>
              <a:srgbClr val="BFBFBF"/>
            </a:solidFill>
            <a:prstDash val="solid"/>
            <a:round/>
            <a:headEnd len="sm" w="sm" type="none"/>
            <a:tailEnd len="med" w="med" type="triangle"/>
          </a:ln>
        </p:spPr>
      </p:cxnSp>
      <p:sp>
        <p:nvSpPr>
          <p:cNvPr id="747" name="Google Shape;747;p88"/>
          <p:cNvSpPr/>
          <p:nvPr/>
        </p:nvSpPr>
        <p:spPr>
          <a:xfrm>
            <a:off x="6175575" y="2622033"/>
            <a:ext cx="1232400" cy="536700"/>
          </a:xfrm>
          <a:prstGeom prst="rect">
            <a:avLst/>
          </a:prstGeom>
          <a:solidFill>
            <a:srgbClr val="F3C516"/>
          </a:solidFill>
          <a:ln cap="flat" cmpd="sng" w="9525">
            <a:solidFill>
              <a:srgbClr val="0036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000">
                <a:solidFill>
                  <a:srgbClr val="2A2B2C"/>
                </a:solidFill>
                <a:latin typeface="Arial"/>
                <a:ea typeface="Arial"/>
                <a:cs typeface="Arial"/>
                <a:sym typeface="Arial"/>
              </a:rPr>
              <a:t>400 LA-maintained nursery schools</a:t>
            </a:r>
            <a:endParaRPr sz="1000">
              <a:solidFill>
                <a:srgbClr val="2A2B2C"/>
              </a:solidFill>
              <a:latin typeface="Arial"/>
              <a:ea typeface="Arial"/>
              <a:cs typeface="Arial"/>
              <a:sym typeface="Arial"/>
            </a:endParaRPr>
          </a:p>
        </p:txBody>
      </p:sp>
      <p:sp>
        <p:nvSpPr>
          <p:cNvPr id="743" name="Google Shape;743;p88"/>
          <p:cNvSpPr/>
          <p:nvPr/>
        </p:nvSpPr>
        <p:spPr>
          <a:xfrm>
            <a:off x="3528619" y="2125441"/>
            <a:ext cx="1916100" cy="1916100"/>
          </a:xfrm>
          <a:prstGeom prst="ellipse">
            <a:avLst/>
          </a:prstGeom>
          <a:solidFill>
            <a:srgbClr val="335A45"/>
          </a:solidFill>
          <a:ln cap="flat" cmpd="sng" w="25400">
            <a:solidFill>
              <a:srgbClr val="0036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500">
                <a:solidFill>
                  <a:schemeClr val="lt1"/>
                </a:solidFill>
                <a:latin typeface="Arial"/>
                <a:ea typeface="Arial"/>
                <a:cs typeface="Arial"/>
                <a:sym typeface="Arial"/>
              </a:rPr>
              <a:t>Early Years</a:t>
            </a:r>
            <a:endParaRPr sz="1100"/>
          </a:p>
          <a:p>
            <a:pPr indent="0" lvl="0" marL="0" marR="0" rtl="0" algn="ctr">
              <a:spcBef>
                <a:spcPts val="0"/>
              </a:spcBef>
              <a:spcAft>
                <a:spcPts val="0"/>
              </a:spcAft>
              <a:buNone/>
            </a:pPr>
            <a:r>
              <a:rPr lang="en-GB" sz="1500">
                <a:solidFill>
                  <a:schemeClr val="lt1"/>
                </a:solidFill>
                <a:latin typeface="Arial"/>
                <a:ea typeface="Arial"/>
                <a:cs typeface="Arial"/>
                <a:sym typeface="Arial"/>
              </a:rPr>
              <a:t>&gt;56,000 providers</a:t>
            </a:r>
            <a:endParaRPr sz="1100"/>
          </a:p>
        </p:txBody>
      </p:sp>
      <p:sp>
        <p:nvSpPr>
          <p:cNvPr id="748" name="Google Shape;748;p88"/>
          <p:cNvSpPr/>
          <p:nvPr/>
        </p:nvSpPr>
        <p:spPr>
          <a:xfrm>
            <a:off x="1604525" y="1786774"/>
            <a:ext cx="1287600" cy="598200"/>
          </a:xfrm>
          <a:prstGeom prst="rect">
            <a:avLst/>
          </a:prstGeom>
          <a:solidFill>
            <a:srgbClr val="F3C516"/>
          </a:solidFill>
          <a:ln cap="flat" cmpd="sng" w="9525">
            <a:solidFill>
              <a:srgbClr val="0036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000">
                <a:solidFill>
                  <a:srgbClr val="2A2B2C"/>
                </a:solidFill>
                <a:latin typeface="Arial"/>
                <a:ea typeface="Arial"/>
                <a:cs typeface="Arial"/>
                <a:sym typeface="Arial"/>
              </a:rPr>
              <a:t>200 childcare on domestic premises</a:t>
            </a:r>
            <a:endParaRPr sz="1000">
              <a:solidFill>
                <a:srgbClr val="2A2B2C"/>
              </a:solidFill>
              <a:latin typeface="Arial"/>
              <a:ea typeface="Arial"/>
              <a:cs typeface="Arial"/>
              <a:sym typeface="Arial"/>
            </a:endParaRPr>
          </a:p>
        </p:txBody>
      </p:sp>
      <p:cxnSp>
        <p:nvCxnSpPr>
          <p:cNvPr id="749" name="Google Shape;749;p88"/>
          <p:cNvCxnSpPr>
            <a:stCxn id="743" idx="1"/>
            <a:endCxn id="748" idx="3"/>
          </p:cNvCxnSpPr>
          <p:nvPr/>
        </p:nvCxnSpPr>
        <p:spPr>
          <a:xfrm flipH="1" rot="5400000">
            <a:off x="3190625" y="1787447"/>
            <a:ext cx="320100" cy="917100"/>
          </a:xfrm>
          <a:prstGeom prst="curvedConnector2">
            <a:avLst/>
          </a:prstGeom>
          <a:noFill/>
          <a:ln cap="flat" cmpd="sng" w="9525">
            <a:solidFill>
              <a:srgbClr val="BFBFBF"/>
            </a:solidFill>
            <a:prstDash val="solid"/>
            <a:round/>
            <a:headEnd len="sm" w="sm" type="none"/>
            <a:tailEnd len="med" w="med" type="triangle"/>
          </a:ln>
        </p:spPr>
      </p:cxnSp>
      <p:sp>
        <p:nvSpPr>
          <p:cNvPr id="750" name="Google Shape;750;p88"/>
          <p:cNvSpPr/>
          <p:nvPr/>
        </p:nvSpPr>
        <p:spPr>
          <a:xfrm>
            <a:off x="1659875" y="3530802"/>
            <a:ext cx="1232400" cy="598200"/>
          </a:xfrm>
          <a:prstGeom prst="rect">
            <a:avLst/>
          </a:prstGeom>
          <a:solidFill>
            <a:srgbClr val="F3C516"/>
          </a:solidFill>
          <a:ln cap="flat" cmpd="sng" w="9525">
            <a:solidFill>
              <a:srgbClr val="00365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000">
                <a:solidFill>
                  <a:srgbClr val="2A2B2C"/>
                </a:solidFill>
                <a:latin typeface="Arial"/>
                <a:ea typeface="Arial"/>
                <a:cs typeface="Arial"/>
                <a:sym typeface="Arial"/>
              </a:rPr>
              <a:t>8,700 home child carers</a:t>
            </a:r>
            <a:endParaRPr sz="1000"/>
          </a:p>
        </p:txBody>
      </p:sp>
      <p:cxnSp>
        <p:nvCxnSpPr>
          <p:cNvPr id="751" name="Google Shape;751;p88"/>
          <p:cNvCxnSpPr>
            <a:stCxn id="743" idx="3"/>
            <a:endCxn id="750" idx="3"/>
          </p:cNvCxnSpPr>
          <p:nvPr/>
        </p:nvCxnSpPr>
        <p:spPr>
          <a:xfrm rot="5400000">
            <a:off x="3316175" y="3336884"/>
            <a:ext cx="69000" cy="917100"/>
          </a:xfrm>
          <a:prstGeom prst="curvedConnector2">
            <a:avLst/>
          </a:prstGeom>
          <a:noFill/>
          <a:ln cap="flat" cmpd="sng" w="9525">
            <a:solidFill>
              <a:srgbClr val="BFBFBF"/>
            </a:solidFill>
            <a:prstDash val="solid"/>
            <a:round/>
            <a:headEnd len="sm" w="sm" type="none"/>
            <a:tailEnd len="med" w="med" type="triangle"/>
          </a:ln>
        </p:spPr>
      </p:cxnSp>
      <p:sp>
        <p:nvSpPr>
          <p:cNvPr id="746" name="Google Shape;746;p88"/>
          <p:cNvSpPr/>
          <p:nvPr/>
        </p:nvSpPr>
        <p:spPr>
          <a:xfrm>
            <a:off x="6147975" y="3496325"/>
            <a:ext cx="1287600" cy="598200"/>
          </a:xfrm>
          <a:prstGeom prst="rect">
            <a:avLst/>
          </a:prstGeom>
          <a:solidFill>
            <a:srgbClr val="F3C516"/>
          </a:solidFill>
          <a:ln cap="flat" cmpd="sng" w="9525">
            <a:solidFill>
              <a:srgbClr val="00365C"/>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b="1" sz="1000">
              <a:solidFill>
                <a:srgbClr val="2A2B2C"/>
              </a:solidFill>
            </a:endParaRPr>
          </a:p>
          <a:p>
            <a:pPr indent="0" lvl="0" marL="0" rtl="0" algn="ctr">
              <a:spcBef>
                <a:spcPts val="0"/>
              </a:spcBef>
              <a:spcAft>
                <a:spcPts val="0"/>
              </a:spcAft>
              <a:buNone/>
            </a:pPr>
            <a:r>
              <a:rPr b="1" lang="en-GB" sz="1000">
                <a:solidFill>
                  <a:srgbClr val="2A2B2C"/>
                </a:solidFill>
              </a:rPr>
              <a:t>9,900 schools with Early Years provision</a:t>
            </a:r>
            <a:endParaRPr sz="1000"/>
          </a:p>
          <a:p>
            <a:pPr indent="0" lvl="0" marL="0" marR="0" rtl="0" algn="ctr">
              <a:spcBef>
                <a:spcPts val="0"/>
              </a:spcBef>
              <a:spcAft>
                <a:spcPts val="0"/>
              </a:spcAft>
              <a:buNone/>
            </a:pPr>
            <a:r>
              <a:t/>
            </a:r>
            <a:endParaRPr b="1" sz="1000">
              <a:solidFill>
                <a:srgbClr val="2A2B2C"/>
              </a:solidFill>
            </a:endParaRPr>
          </a:p>
        </p:txBody>
      </p:sp>
      <p:cxnSp>
        <p:nvCxnSpPr>
          <p:cNvPr id="752" name="Google Shape;752;p88"/>
          <p:cNvCxnSpPr>
            <a:stCxn id="743" idx="7"/>
            <a:endCxn id="744" idx="1"/>
          </p:cNvCxnSpPr>
          <p:nvPr/>
        </p:nvCxnSpPr>
        <p:spPr>
          <a:xfrm rot="-5400000">
            <a:off x="5498013" y="1728347"/>
            <a:ext cx="343800" cy="1011600"/>
          </a:xfrm>
          <a:prstGeom prst="curvedConnector2">
            <a:avLst/>
          </a:prstGeom>
          <a:noFill/>
          <a:ln cap="flat" cmpd="sng" w="9525">
            <a:solidFill>
              <a:srgbClr val="BFBFBF"/>
            </a:solidFill>
            <a:prstDash val="solid"/>
            <a:round/>
            <a:headEnd len="sm" w="sm" type="none"/>
            <a:tailEnd len="med" w="med" type="triangle"/>
          </a:ln>
        </p:spPr>
      </p:cxnSp>
      <p:cxnSp>
        <p:nvCxnSpPr>
          <p:cNvPr id="753" name="Google Shape;753;p88"/>
          <p:cNvCxnSpPr>
            <a:stCxn id="743" idx="6"/>
            <a:endCxn id="747" idx="1"/>
          </p:cNvCxnSpPr>
          <p:nvPr/>
        </p:nvCxnSpPr>
        <p:spPr>
          <a:xfrm flipH="1" rot="10800000">
            <a:off x="5444719" y="2890291"/>
            <a:ext cx="730800" cy="193200"/>
          </a:xfrm>
          <a:prstGeom prst="curvedConnector3">
            <a:avLst>
              <a:gd fmla="val 50004" name="adj1"/>
            </a:avLst>
          </a:prstGeom>
          <a:noFill/>
          <a:ln cap="flat" cmpd="sng" w="9525">
            <a:solidFill>
              <a:srgbClr val="BFBFBF"/>
            </a:solidFill>
            <a:prstDash val="solid"/>
            <a:round/>
            <a:headEnd len="sm" w="sm" type="none"/>
            <a:tailEnd len="med" w="med" type="triangle"/>
          </a:ln>
        </p:spPr>
      </p:cxnSp>
      <p:sp>
        <p:nvSpPr>
          <p:cNvPr id="754" name="Google Shape;754;p88"/>
          <p:cNvSpPr txBox="1"/>
          <p:nvPr/>
        </p:nvSpPr>
        <p:spPr>
          <a:xfrm>
            <a:off x="7624500" y="2125450"/>
            <a:ext cx="1287600" cy="11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Are expected to have a climate action plan</a:t>
            </a:r>
            <a:endParaRPr/>
          </a:p>
        </p:txBody>
      </p:sp>
      <p:sp>
        <p:nvSpPr>
          <p:cNvPr id="755" name="Google Shape;755;p88"/>
          <p:cNvSpPr txBox="1"/>
          <p:nvPr/>
        </p:nvSpPr>
        <p:spPr>
          <a:xfrm>
            <a:off x="249625" y="2125450"/>
            <a:ext cx="1287600" cy="11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Are </a:t>
            </a:r>
            <a:r>
              <a:rPr b="1" lang="en-GB"/>
              <a:t>NOT</a:t>
            </a:r>
            <a:r>
              <a:rPr lang="en-GB"/>
              <a:t> expected to have a climate action plan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9"/>
          <p:cNvSpPr txBox="1"/>
          <p:nvPr>
            <p:ph type="title"/>
          </p:nvPr>
        </p:nvSpPr>
        <p:spPr>
          <a:xfrm>
            <a:off x="653850" y="318650"/>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Climate Action Plans</a:t>
            </a:r>
            <a:endParaRPr/>
          </a:p>
        </p:txBody>
      </p:sp>
      <p:sp>
        <p:nvSpPr>
          <p:cNvPr id="761" name="Google Shape;761;p89"/>
          <p:cNvSpPr txBox="1"/>
          <p:nvPr/>
        </p:nvSpPr>
        <p:spPr>
          <a:xfrm>
            <a:off x="653850" y="1437925"/>
            <a:ext cx="7971300" cy="258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We all need to take action towards a more </a:t>
            </a:r>
            <a:r>
              <a:rPr lang="en-GB">
                <a:latin typeface="Work Sans"/>
                <a:ea typeface="Work Sans"/>
                <a:cs typeface="Work Sans"/>
                <a:sym typeface="Work Sans"/>
              </a:rPr>
              <a:t>sustainable</a:t>
            </a:r>
            <a:r>
              <a:rPr lang="en-GB">
                <a:latin typeface="Work Sans"/>
                <a:ea typeface="Work Sans"/>
                <a:cs typeface="Work Sans"/>
                <a:sym typeface="Work Sans"/>
              </a:rPr>
              <a:t> future.  </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It's a tool to </a:t>
            </a:r>
            <a:r>
              <a:rPr lang="en-GB">
                <a:latin typeface="Work Sans"/>
                <a:ea typeface="Work Sans"/>
                <a:cs typeface="Work Sans"/>
                <a:sym typeface="Work Sans"/>
              </a:rPr>
              <a:t>create focus for your activity and to </a:t>
            </a:r>
            <a:r>
              <a:rPr lang="en-GB">
                <a:latin typeface="Work Sans"/>
                <a:ea typeface="Work Sans"/>
                <a:cs typeface="Work Sans"/>
                <a:sym typeface="Work Sans"/>
              </a:rPr>
              <a:t>bring your </a:t>
            </a:r>
            <a:r>
              <a:rPr lang="en-GB">
                <a:latin typeface="Work Sans"/>
                <a:ea typeface="Work Sans"/>
                <a:cs typeface="Work Sans"/>
                <a:sym typeface="Work Sans"/>
              </a:rPr>
              <a:t>colleagues</a:t>
            </a:r>
            <a:r>
              <a:rPr lang="en-GB">
                <a:latin typeface="Work Sans"/>
                <a:ea typeface="Work Sans"/>
                <a:cs typeface="Work Sans"/>
                <a:sym typeface="Work Sans"/>
              </a:rPr>
              <a:t> with you.</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Help you create a vision to drive ambition and realise your goals </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Evidence shows that taking climate action will have lots of wider benefits for your setting such as: </a:t>
            </a:r>
            <a:endParaRPr>
              <a:latin typeface="Work Sans"/>
              <a:ea typeface="Work Sans"/>
              <a:cs typeface="Work Sans"/>
              <a:sym typeface="Work Sans"/>
            </a:endParaRPr>
          </a:p>
          <a:p>
            <a:pPr indent="-317500" lvl="1" marL="9144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financial savings from energy efficiency; </a:t>
            </a:r>
            <a:endParaRPr>
              <a:latin typeface="Work Sans"/>
              <a:ea typeface="Work Sans"/>
              <a:cs typeface="Work Sans"/>
              <a:sym typeface="Work Sans"/>
            </a:endParaRPr>
          </a:p>
          <a:p>
            <a:pPr indent="-317500" lvl="1" marL="9144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mental health and wellbeing through outdoor learning; </a:t>
            </a:r>
            <a:endParaRPr>
              <a:latin typeface="Work Sans"/>
              <a:ea typeface="Work Sans"/>
              <a:cs typeface="Work Sans"/>
              <a:sym typeface="Work Sans"/>
            </a:endParaRPr>
          </a:p>
          <a:p>
            <a:pPr indent="-317500" lvl="1" marL="9144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improving the school infrastructure and estate.</a:t>
            </a:r>
            <a:endParaRPr>
              <a:latin typeface="Work Sans"/>
              <a:ea typeface="Work Sans"/>
              <a:cs typeface="Work Sans"/>
              <a:sym typeface="Work Sans"/>
            </a:endParaRPr>
          </a:p>
          <a:p>
            <a:pPr indent="-317500" lvl="0" marL="457200" rtl="0" algn="l">
              <a:lnSpc>
                <a:spcPct val="115000"/>
              </a:lnSpc>
              <a:spcBef>
                <a:spcPts val="0"/>
              </a:spcBef>
              <a:spcAft>
                <a:spcPts val="0"/>
              </a:spcAft>
              <a:buClr>
                <a:srgbClr val="222222"/>
              </a:buClr>
              <a:buSzPts val="1400"/>
              <a:buFont typeface="Work Sans"/>
              <a:buChar char="●"/>
            </a:pPr>
            <a:r>
              <a:rPr lang="en-GB">
                <a:solidFill>
                  <a:srgbClr val="222222"/>
                </a:solidFill>
                <a:latin typeface="Work Sans"/>
                <a:ea typeface="Work Sans"/>
                <a:cs typeface="Work Sans"/>
                <a:sym typeface="Work Sans"/>
              </a:rPr>
              <a:t>A whole-institution approach to sustainability can effectively demonstrate compliance with various aspects of the Education inspection Framework.</a:t>
            </a:r>
            <a:r>
              <a:rPr lang="en-GB" sz="1200">
                <a:solidFill>
                  <a:srgbClr val="222222"/>
                </a:solidFill>
                <a:latin typeface="Work Sans"/>
                <a:ea typeface="Work Sans"/>
                <a:cs typeface="Work Sans"/>
                <a:sym typeface="Work Sans"/>
              </a:rPr>
              <a:t> </a:t>
            </a:r>
            <a:endParaRPr sz="1200">
              <a:solidFill>
                <a:srgbClr val="222222"/>
              </a:solidFill>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0"/>
          <p:cNvSpPr txBox="1"/>
          <p:nvPr>
            <p:ph type="title"/>
          </p:nvPr>
        </p:nvSpPr>
        <p:spPr>
          <a:xfrm>
            <a:off x="653850" y="318650"/>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A free online service</a:t>
            </a:r>
            <a:endParaRPr/>
          </a:p>
        </p:txBody>
      </p:sp>
      <p:sp>
        <p:nvSpPr>
          <p:cNvPr id="767" name="Google Shape;767;p90"/>
          <p:cNvSpPr txBox="1"/>
          <p:nvPr/>
        </p:nvSpPr>
        <p:spPr>
          <a:xfrm>
            <a:off x="653850" y="1437925"/>
            <a:ext cx="7971300" cy="25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1"/>
                </a:solidFill>
                <a:latin typeface="Work Sans SemiBold"/>
                <a:ea typeface="Work Sans SemiBold"/>
                <a:cs typeface="Work Sans SemiBold"/>
                <a:sym typeface="Work Sans SemiBold"/>
              </a:rPr>
              <a:t>A place for all educational settings to build their Climate Action Plans and do it:</a:t>
            </a:r>
            <a:endParaRPr sz="2000">
              <a:solidFill>
                <a:schemeClr val="dk1"/>
              </a:solidFill>
              <a:latin typeface="Work Sans SemiBold"/>
              <a:ea typeface="Work Sans SemiBold"/>
              <a:cs typeface="Work Sans SemiBold"/>
              <a:sym typeface="Work Sans SemiBold"/>
            </a:endParaRPr>
          </a:p>
          <a:p>
            <a:pPr indent="0" lvl="0" marL="0" rtl="0" algn="l">
              <a:spcBef>
                <a:spcPts val="0"/>
              </a:spcBef>
              <a:spcAft>
                <a:spcPts val="0"/>
              </a:spcAft>
              <a:buNone/>
            </a:pPr>
            <a:r>
              <a:t/>
            </a:r>
            <a:endParaRPr sz="2000">
              <a:solidFill>
                <a:schemeClr val="dk1"/>
              </a:solidFill>
              <a:latin typeface="Work Sans SemiBold"/>
              <a:ea typeface="Work Sans SemiBold"/>
              <a:cs typeface="Work Sans SemiBold"/>
              <a:sym typeface="Work Sans SemiBold"/>
            </a:endParaRPr>
          </a:p>
          <a:p>
            <a:pPr indent="-355600" lvl="0" marL="457200" rtl="0" algn="l">
              <a:spcBef>
                <a:spcPts val="0"/>
              </a:spcBef>
              <a:spcAft>
                <a:spcPts val="0"/>
              </a:spcAft>
              <a:buClr>
                <a:schemeClr val="dk1"/>
              </a:buClr>
              <a:buSzPts val="2000"/>
              <a:buFont typeface="Work Sans SemiBold"/>
              <a:buChar char="-"/>
            </a:pPr>
            <a:r>
              <a:rPr b="1" lang="en-GB" sz="2000">
                <a:solidFill>
                  <a:schemeClr val="dk1"/>
                </a:solidFill>
                <a:latin typeface="Work Sans"/>
                <a:ea typeface="Work Sans"/>
                <a:cs typeface="Work Sans"/>
                <a:sym typeface="Work Sans"/>
              </a:rPr>
              <a:t>Quickly</a:t>
            </a:r>
            <a:r>
              <a:rPr lang="en-GB" sz="2000">
                <a:solidFill>
                  <a:schemeClr val="dk1"/>
                </a:solidFill>
                <a:latin typeface="Work Sans SemiBold"/>
                <a:ea typeface="Work Sans SemiBold"/>
                <a:cs typeface="Work Sans SemiBold"/>
                <a:sym typeface="Work Sans SemiBold"/>
              </a:rPr>
              <a:t>: easy to navigate for time poor staff.  </a:t>
            </a:r>
            <a:endParaRPr sz="2000">
              <a:solidFill>
                <a:schemeClr val="dk1"/>
              </a:solidFill>
              <a:latin typeface="Work Sans SemiBold"/>
              <a:ea typeface="Work Sans SemiBold"/>
              <a:cs typeface="Work Sans SemiBold"/>
              <a:sym typeface="Work Sans SemiBold"/>
            </a:endParaRPr>
          </a:p>
          <a:p>
            <a:pPr indent="-355600" lvl="0" marL="457200" rtl="0" algn="l">
              <a:spcBef>
                <a:spcPts val="0"/>
              </a:spcBef>
              <a:spcAft>
                <a:spcPts val="0"/>
              </a:spcAft>
              <a:buClr>
                <a:schemeClr val="dk1"/>
              </a:buClr>
              <a:buSzPts val="2000"/>
              <a:buFont typeface="Work Sans SemiBold"/>
              <a:buChar char="-"/>
            </a:pPr>
            <a:r>
              <a:rPr b="1" lang="en-GB" sz="2000">
                <a:solidFill>
                  <a:schemeClr val="dk1"/>
                </a:solidFill>
                <a:latin typeface="Work Sans"/>
                <a:ea typeface="Work Sans"/>
                <a:cs typeface="Work Sans"/>
                <a:sym typeface="Work Sans"/>
              </a:rPr>
              <a:t>Easily</a:t>
            </a:r>
            <a:r>
              <a:rPr lang="en-GB" sz="2000">
                <a:solidFill>
                  <a:schemeClr val="dk1"/>
                </a:solidFill>
                <a:latin typeface="Work Sans SemiBold"/>
                <a:ea typeface="Work Sans SemiBold"/>
                <a:cs typeface="Work Sans SemiBold"/>
                <a:sym typeface="Work Sans SemiBold"/>
              </a:rPr>
              <a:t>: One stop shop, covering all 5 pillars </a:t>
            </a:r>
            <a:endParaRPr sz="2000">
              <a:solidFill>
                <a:schemeClr val="dk1"/>
              </a:solidFill>
              <a:latin typeface="Work Sans SemiBold"/>
              <a:ea typeface="Work Sans SemiBold"/>
              <a:cs typeface="Work Sans SemiBold"/>
              <a:sym typeface="Work Sans SemiBold"/>
            </a:endParaRPr>
          </a:p>
          <a:p>
            <a:pPr indent="-355600" lvl="0" marL="457200" rtl="0" algn="l">
              <a:spcBef>
                <a:spcPts val="0"/>
              </a:spcBef>
              <a:spcAft>
                <a:spcPts val="0"/>
              </a:spcAft>
              <a:buClr>
                <a:schemeClr val="dk1"/>
              </a:buClr>
              <a:buSzPts val="2000"/>
              <a:buFont typeface="Work Sans SemiBold"/>
              <a:buChar char="-"/>
            </a:pPr>
            <a:r>
              <a:rPr b="1" lang="en-GB" sz="2000">
                <a:solidFill>
                  <a:schemeClr val="dk1"/>
                </a:solidFill>
                <a:latin typeface="Work Sans"/>
                <a:ea typeface="Work Sans"/>
                <a:cs typeface="Work Sans"/>
                <a:sym typeface="Work Sans"/>
              </a:rPr>
              <a:t>Well</a:t>
            </a:r>
            <a:r>
              <a:rPr lang="en-GB" sz="2000">
                <a:solidFill>
                  <a:schemeClr val="dk1"/>
                </a:solidFill>
                <a:latin typeface="Work Sans SemiBold"/>
                <a:ea typeface="Work Sans SemiBold"/>
                <a:cs typeface="Work Sans SemiBold"/>
                <a:sym typeface="Work Sans SemiBold"/>
              </a:rPr>
              <a:t>: the highest quality resources, checked by experts. </a:t>
            </a:r>
            <a:endParaRPr sz="2000">
              <a:solidFill>
                <a:schemeClr val="dk1"/>
              </a:solidFill>
              <a:latin typeface="Work Sans SemiBold"/>
              <a:ea typeface="Work Sans SemiBold"/>
              <a:cs typeface="Work Sans SemiBold"/>
              <a:sym typeface="Work Sans SemiBold"/>
            </a:endParaRPr>
          </a:p>
          <a:p>
            <a:pPr indent="0" lvl="0" marL="457200" rtl="0" algn="l">
              <a:lnSpc>
                <a:spcPct val="115000"/>
              </a:lnSpc>
              <a:spcBef>
                <a:spcPts val="600"/>
              </a:spcBef>
              <a:spcAft>
                <a:spcPts val="0"/>
              </a:spcAft>
              <a:buNone/>
            </a:pPr>
            <a:r>
              <a:t/>
            </a:r>
            <a:endParaRPr>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1"/>
          <p:cNvSpPr txBox="1"/>
          <p:nvPr>
            <p:ph type="title"/>
          </p:nvPr>
        </p:nvSpPr>
        <p:spPr>
          <a:xfrm>
            <a:off x="653850" y="645025"/>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Benefits</a:t>
            </a:r>
            <a:r>
              <a:rPr lang="en-GB"/>
              <a:t> of Registering</a:t>
            </a:r>
            <a:endParaRPr/>
          </a:p>
        </p:txBody>
      </p:sp>
      <p:sp>
        <p:nvSpPr>
          <p:cNvPr id="773" name="Google Shape;773;p91"/>
          <p:cNvSpPr txBox="1"/>
          <p:nvPr/>
        </p:nvSpPr>
        <p:spPr>
          <a:xfrm>
            <a:off x="653850" y="1768250"/>
            <a:ext cx="7971300" cy="258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SzPts val="1400"/>
              <a:buFont typeface="Work Sans"/>
              <a:buChar char="●"/>
            </a:pPr>
            <a:r>
              <a:rPr lang="en-GB">
                <a:latin typeface="Work Sans"/>
                <a:ea typeface="Work Sans"/>
                <a:cs typeface="Work Sans"/>
                <a:sym typeface="Work Sans"/>
              </a:rPr>
              <a:t>Save actions and related resources to come back to later</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Download actions to add to your Climate Action Plan</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GB">
                <a:latin typeface="Work Sans"/>
                <a:ea typeface="Work Sans"/>
                <a:cs typeface="Work Sans"/>
                <a:sym typeface="Work Sans"/>
              </a:rPr>
              <a:t>Share actions and resources that you've found with </a:t>
            </a:r>
            <a:r>
              <a:rPr lang="en-GB">
                <a:latin typeface="Work Sans"/>
                <a:ea typeface="Work Sans"/>
                <a:cs typeface="Work Sans"/>
                <a:sym typeface="Work Sans"/>
              </a:rPr>
              <a:t>colleagues and collaborators</a:t>
            </a:r>
            <a:endParaRPr>
              <a:latin typeface="Work Sans"/>
              <a:ea typeface="Work Sans"/>
              <a:cs typeface="Work Sans"/>
              <a:sym typeface="Work Sans"/>
            </a:endParaRPr>
          </a:p>
          <a:p>
            <a:pPr indent="-317500" lvl="0" marL="457200" rtl="0" algn="l">
              <a:lnSpc>
                <a:spcPct val="115000"/>
              </a:lnSpc>
              <a:spcBef>
                <a:spcPts val="0"/>
              </a:spcBef>
              <a:spcAft>
                <a:spcPts val="0"/>
              </a:spcAft>
              <a:buClr>
                <a:srgbClr val="222222"/>
              </a:buClr>
              <a:buSzPts val="1400"/>
              <a:buFont typeface="Work Sans"/>
              <a:buChar char="●"/>
            </a:pPr>
            <a:r>
              <a:rPr lang="en-GB">
                <a:latin typeface="Work Sans"/>
                <a:ea typeface="Work Sans"/>
                <a:cs typeface="Work Sans"/>
                <a:sym typeface="Work Sans"/>
              </a:rPr>
              <a:t>Input details on your setting to get more tailored suggestions</a:t>
            </a:r>
            <a:endParaRPr>
              <a:latin typeface="Work Sans"/>
              <a:ea typeface="Work Sans"/>
              <a:cs typeface="Work Sans"/>
              <a:sym typeface="Work Sans"/>
            </a:endParaRPr>
          </a:p>
          <a:p>
            <a:pPr indent="0" lvl="0" marL="0" rtl="0" algn="l">
              <a:spcBef>
                <a:spcPts val="0"/>
              </a:spcBef>
              <a:spcAft>
                <a:spcPts val="0"/>
              </a:spcAft>
              <a:buNone/>
            </a:pPr>
            <a:r>
              <a:t/>
            </a:r>
            <a:endParaRPr sz="1200">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2"/>
          <p:cNvSpPr txBox="1"/>
          <p:nvPr>
            <p:ph type="title"/>
          </p:nvPr>
        </p:nvSpPr>
        <p:spPr>
          <a:xfrm>
            <a:off x="653850" y="318650"/>
            <a:ext cx="6644100" cy="857400"/>
          </a:xfrm>
          <a:prstGeom prst="rect">
            <a:avLst/>
          </a:prstGeom>
        </p:spPr>
        <p:txBody>
          <a:bodyPr anchorCtr="0" anchor="t" bIns="91425" lIns="0" spcFirstLastPara="1" rIns="0" wrap="square" tIns="91425">
            <a:noAutofit/>
          </a:bodyPr>
          <a:lstStyle/>
          <a:p>
            <a:pPr indent="0" lvl="0" marL="0" rtl="0" algn="l">
              <a:spcBef>
                <a:spcPts val="0"/>
              </a:spcBef>
              <a:spcAft>
                <a:spcPts val="1000"/>
              </a:spcAft>
              <a:buNone/>
            </a:pPr>
            <a:r>
              <a:rPr lang="en-GB"/>
              <a:t>Login process</a:t>
            </a:r>
            <a:endParaRPr/>
          </a:p>
        </p:txBody>
      </p:sp>
      <p:pic>
        <p:nvPicPr>
          <p:cNvPr id="779" name="Google Shape;779;p92"/>
          <p:cNvPicPr preferRelativeResize="0"/>
          <p:nvPr/>
        </p:nvPicPr>
        <p:blipFill>
          <a:blip r:embed="rId3">
            <a:alphaModFix/>
          </a:blip>
          <a:stretch>
            <a:fillRect/>
          </a:stretch>
        </p:blipFill>
        <p:spPr>
          <a:xfrm>
            <a:off x="565575" y="1176050"/>
            <a:ext cx="4624700" cy="3363425"/>
          </a:xfrm>
          <a:prstGeom prst="rect">
            <a:avLst/>
          </a:prstGeom>
          <a:noFill/>
          <a:ln>
            <a:noFill/>
          </a:ln>
        </p:spPr>
      </p:pic>
      <p:cxnSp>
        <p:nvCxnSpPr>
          <p:cNvPr id="780" name="Google Shape;780;p92"/>
          <p:cNvCxnSpPr/>
          <p:nvPr/>
        </p:nvCxnSpPr>
        <p:spPr>
          <a:xfrm flipH="1">
            <a:off x="3740725" y="1683325"/>
            <a:ext cx="2478300" cy="350700"/>
          </a:xfrm>
          <a:prstGeom prst="straightConnector1">
            <a:avLst/>
          </a:prstGeom>
          <a:noFill/>
          <a:ln cap="flat" cmpd="sng" w="28575">
            <a:solidFill>
              <a:srgbClr val="335A45"/>
            </a:solidFill>
            <a:prstDash val="solid"/>
            <a:round/>
            <a:headEnd len="med" w="med" type="none"/>
            <a:tailEnd len="med" w="med" type="triangle"/>
          </a:ln>
        </p:spPr>
      </p:cxnSp>
      <p:sp>
        <p:nvSpPr>
          <p:cNvPr id="781" name="Google Shape;781;p92"/>
          <p:cNvSpPr txBox="1"/>
          <p:nvPr/>
        </p:nvSpPr>
        <p:spPr>
          <a:xfrm>
            <a:off x="6366075" y="2881625"/>
            <a:ext cx="22668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Work Sans"/>
                <a:ea typeface="Work Sans"/>
                <a:cs typeface="Work Sans"/>
                <a:sym typeface="Work Sans"/>
              </a:rPr>
              <a:t>Note, y</a:t>
            </a:r>
            <a:r>
              <a:rPr b="1" lang="en-GB">
                <a:latin typeface="Work Sans"/>
                <a:ea typeface="Work Sans"/>
                <a:cs typeface="Work Sans"/>
                <a:sym typeface="Work Sans"/>
              </a:rPr>
              <a:t>ou will need to verify your account</a:t>
            </a:r>
            <a:endParaRPr b="1">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FE sustainability">
  <a:themeElements>
    <a:clrScheme name="Simple Light">
      <a:dk1>
        <a:srgbClr val="141414"/>
      </a:dk1>
      <a:lt1>
        <a:srgbClr val="FFFFFF"/>
      </a:lt1>
      <a:dk2>
        <a:srgbClr val="141414"/>
      </a:dk2>
      <a:lt2>
        <a:srgbClr val="FFFFFF"/>
      </a:lt2>
      <a:accent1>
        <a:srgbClr val="0252BB"/>
      </a:accent1>
      <a:accent2>
        <a:srgbClr val="C8E9FF"/>
      </a:accent2>
      <a:accent3>
        <a:srgbClr val="FFCFCA"/>
      </a:accent3>
      <a:accent4>
        <a:srgbClr val="E7D2FF"/>
      </a:accent4>
      <a:accent5>
        <a:srgbClr val="CAFCE5"/>
      </a:accent5>
      <a:accent6>
        <a:srgbClr val="141414"/>
      </a:accent6>
      <a:hlink>
        <a:srgbClr val="0252B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FE sustainability">
  <a:themeElements>
    <a:clrScheme name="Simple Light">
      <a:dk1>
        <a:srgbClr val="141414"/>
      </a:dk1>
      <a:lt1>
        <a:srgbClr val="FFFFFF"/>
      </a:lt1>
      <a:dk2>
        <a:srgbClr val="141414"/>
      </a:dk2>
      <a:lt2>
        <a:srgbClr val="FFFFFF"/>
      </a:lt2>
      <a:accent1>
        <a:srgbClr val="0252BB"/>
      </a:accent1>
      <a:accent2>
        <a:srgbClr val="C8E9FF"/>
      </a:accent2>
      <a:accent3>
        <a:srgbClr val="FFCFCA"/>
      </a:accent3>
      <a:accent4>
        <a:srgbClr val="E7D2FF"/>
      </a:accent4>
      <a:accent5>
        <a:srgbClr val="CAFCE5"/>
      </a:accent5>
      <a:accent6>
        <a:srgbClr val="141414"/>
      </a:accent6>
      <a:hlink>
        <a:srgbClr val="0252B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